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2" r:id="rId5"/>
    <p:sldMasterId id="2147483660" r:id="rId6"/>
  </p:sldMasterIdLst>
  <p:sldIdLst>
    <p:sldId id="256" r:id="rId7"/>
    <p:sldId id="257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4DFEF9-37C4-4ACB-B0F7-7D9F845DE04F}" v="13" dt="2020-09-03T19:42:08.9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 descr="Interface gráfica do usuário, Texto, Aplicativo, chat ou mensagem de texto&#10;&#10;Descrição gerada automaticamente">
            <a:extLst>
              <a:ext uri="{FF2B5EF4-FFF2-40B4-BE49-F238E27FC236}">
                <a16:creationId xmlns:a16="http://schemas.microsoft.com/office/drawing/2014/main" id="{7DD4A61C-7F15-468E-BE0B-648981519D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400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46ED6E-95BE-42A5-8E67-D9CF4B04A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B909394-B991-4394-8D24-B2B969EC3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2AD44C-1DAA-4664-BBC8-FDFA108A9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0D3A3D-34DF-4F61-86CF-FFC981FF5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95942D-7FE9-4D75-B1F6-538888AA6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6496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252256-BDA4-41DB-9F03-7F4D5DC005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8ADB979-9810-41AB-9402-E9E8124DC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FAC28E-82A4-4282-B0EC-37F9D0AF3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219460-59FC-4A79-8734-5F28F2618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5E40C5-026C-430F-B7A7-753F5CC76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5651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4851D0F6-EFA2-4EDE-BEDA-4DCBBE56E0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47872" y="4233059"/>
            <a:ext cx="4986186" cy="248841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F161AB4-A395-48FB-85C1-213C41A8C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141F9B-0EC8-4EC5-A5AE-301C9C38B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F11696-E918-482D-B4D8-A4FECB802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2E9AB0-F66D-40B1-B8BB-2CD802ED6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57A9EE-4EF6-48E1-B494-68E2142AC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1BDF6598-21C9-4B7B-B73A-E2D1A87F1847}"/>
              </a:ext>
            </a:extLst>
          </p:cNvPr>
          <p:cNvSpPr txBox="1">
            <a:spLocks/>
          </p:cNvSpPr>
          <p:nvPr userDrawn="1"/>
        </p:nvSpPr>
        <p:spPr>
          <a:xfrm>
            <a:off x="8477598" y="217047"/>
            <a:ext cx="3880658" cy="6858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pt-BR" sz="2000" dirty="0">
                <a:solidFill>
                  <a:srgbClr val="1999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XLIII </a:t>
            </a:r>
            <a:r>
              <a:rPr lang="pt-BR" sz="2000" dirty="0" err="1">
                <a:solidFill>
                  <a:srgbClr val="1999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EnANPAD</a:t>
            </a:r>
            <a:endParaRPr lang="pt-BR" sz="2000" dirty="0">
              <a:solidFill>
                <a:srgbClr val="1999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t-BR" sz="1400" dirty="0">
                <a:solidFill>
                  <a:srgbClr val="1999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São Paulo/ SP - 02 a 05/10/2019</a:t>
            </a:r>
            <a:endParaRPr lang="pt-BR" sz="1400" dirty="0">
              <a:solidFill>
                <a:srgbClr val="1999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92090580-40FF-44D6-AECE-85FF6E8793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7895" y="237309"/>
            <a:ext cx="1905547" cy="766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035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2ED93A-9A58-4A22-A8C4-EF56B2BED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26F119C-FAE9-4255-8D1D-1C471D9E5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26DE3D-8365-4230-A24B-EB113084A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E906CA-08BA-4599-B4BA-DB940A3F0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31EDC4-C3F8-450A-A475-ACB2A386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577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150A93-A76B-4C0C-A3BF-33BEC0DE3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5F636E4-71EB-4D7B-B156-7C7284E38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5F1D25-389B-43DE-A110-D3D750042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B134BA-155C-48D4-BAFB-9067FBC32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3C0D0E-3DE3-4509-94D5-D278AC6ED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3226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573013-B083-4674-AFC8-598F3AFB4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1D463EC-3C7F-4E00-AD97-096DA500C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F20BAF-0DBD-4B17-985E-8CF087B1B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51A8A53-9B7E-40AC-B70F-5094DB134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1EFD10A-C886-41D7-8B7E-CAA46A886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6FA5AA6-A72E-48C9-82A0-C9C574399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582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F17B5A-3774-432F-A639-0963E9E98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A7CF0A-743E-4BE4-B542-88B20721F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E2ED5F7-E9EC-4F75-9703-0DA30FF82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07F5911-3E83-4B02-9FB2-BD48C6051B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B86AD64-B8B2-4A21-9B53-C1108ED7BA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7BCEFB-7AB7-4F01-80B5-1B9EBA8E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5D54F7B-4ECB-4736-85DD-5AE0B75A3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AF66856-FB5D-4639-AC6B-18740BBD9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052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3F751-8D72-49D0-8888-7D8924AB4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8EBE44C-CD63-460E-8A58-42CC50267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BA922EA-1EAE-4474-B2CB-CDCA00507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CFFA607-ED25-4E4E-B1A8-7570FD6DB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9025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A445FD4-5643-439A-9FA1-7B2DE3361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D733343-CBD1-42BB-825A-7BB49CE70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61C0858-26D4-428E-B895-C9631C994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596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D0125C-7F4C-42E0-8DC8-40A3D8DAF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257997-F7CD-42AD-921E-335B3A2F9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36C88BE-2DA2-43F4-95AB-19E123C08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0DA2966-AE0F-49DB-9696-CF366F1D1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A91DB4-3134-4A24-A7F5-FBD9467B0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F5780F-E13B-45DC-A4F0-6A48D7578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1863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 descr="Interface gráfica do usuário, Texto&#10;&#10;Descrição gerada automaticamente">
            <a:extLst>
              <a:ext uri="{FF2B5EF4-FFF2-40B4-BE49-F238E27FC236}">
                <a16:creationId xmlns:a16="http://schemas.microsoft.com/office/drawing/2014/main" id="{6168177F-28B7-4EE4-8588-BA2DE5BDDB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518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F95A75-FD14-4E41-8AED-9F00EEC70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11C299A-5ED3-42A2-A2DE-7741BBBE64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E72639E-148D-401B-B459-59311CBE8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1F208F-7FDF-4386-BA66-98B174E82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99AC035-2B5A-4C31-B1BB-AFC791DB0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97AF66-19E6-4DEF-B2DC-667079E58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160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46ED6E-95BE-42A5-8E67-D9CF4B04A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B909394-B991-4394-8D24-B2B969EC3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2AD44C-1DAA-4664-BBC8-FDFA108A9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0D3A3D-34DF-4F61-86CF-FFC981FF5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95942D-7FE9-4D75-B1F6-538888AA6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932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252256-BDA4-41DB-9F03-7F4D5DC005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8ADB979-9810-41AB-9402-E9E8124DC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FAC28E-82A4-4282-B0EC-37F9D0AF3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219460-59FC-4A79-8734-5F28F2618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5E40C5-026C-430F-B7A7-753F5CC76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4170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465305-CC6E-424D-A8B8-BB2B1842F2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BD59CA-0648-4E09-97AB-6F5304284B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BCFC41-A88C-4CC0-A26E-5070BEE36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514940-5267-4DC2-B94F-F370CFA3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88586B-4934-49FC-8E71-CE11D8F7A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29897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0519B-D24E-4BA9-B4FA-FE2FE9159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6DF968-4C23-4EA8-BB5D-C211124E8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921224E-39B9-41BC-AF44-1019BB4F1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FF60A9-7F39-4B04-ADEC-DCFA03663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418306-75C7-468C-A501-4F486A3C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30044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6F89BE-1AD0-4033-A1B3-9C82615B9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CB96833-CD87-4B7B-92EE-0585326E5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E32E2C-61A6-41CE-ACF0-AFAB96726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235BDE-767F-4FEA-8DDB-CBE843416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0996C1-2A96-40E1-8002-C4BCAD21C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10891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E96922-E67D-48AF-A6C1-E086FE8EF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912F25-9905-4D03-AE7B-13777D059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E1DB17D-7753-412D-B549-C049CF8161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C187053-B897-42FF-A842-C2129E9F3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384D5BA-7AF9-48C3-8480-46D7CC666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0B72ED-541F-4D6F-8BFF-EC5E2E0F8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45409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AEBB0-79FA-4375-B804-EBDDE13CA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F0418D-6630-4869-9085-67036259B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1AC18CD-500C-4B98-9FCB-1B78C92D0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C1D76B4-A245-4268-8C1D-5982900D27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CA4E4F9-2F83-4EF3-AD79-A733EED4A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54564F8-C039-44A8-B55D-853C93719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BD8C885-4CD6-4857-9F50-781DDD79A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7A62FD-AAB1-4B4C-8A20-A9631E90A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2124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6F57FB-388C-4B68-BC00-9B881FA11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934A3D6-B640-4EDE-B432-58F3DA3ED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DA19217-283D-47F9-9D21-C3AAFC58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83E8E56-9199-4370-BB19-CC2BE0A94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49739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A3B3A1E-6DA6-49DD-BAF3-2EFDD4BF9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00DCDDD-9B33-497A-A54C-50D064B6A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EF59B27-6F12-4348-A6BC-96DB5346A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5046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150A93-A76B-4C0C-A3BF-33BEC0DE3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5F636E4-71EB-4D7B-B156-7C7284E38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5F1D25-389B-43DE-A110-D3D750042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B134BA-155C-48D4-BAFB-9067FBC32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3C0D0E-3DE3-4509-94D5-D278AC6ED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1293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BCB721-E544-4060-868D-E607DCA7F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32E0FE-29CA-4F0C-98B3-4732AB5C3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B418C7-BF24-44C6-BBE3-BD491B9BE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2561A3F-8AB4-489B-8B1F-F8BEBCEC4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A9E61E-63F3-46C3-BDDC-04DF12CFF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C816247-66E2-4CC6-9243-31DCBFB23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1314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2EC3ED-B27D-4FFF-A49C-4D6387ED6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2B418E7-1D32-4463-84F8-608417C801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58E7261-726F-42C4-B66D-00CC10CCD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E00DC73-D870-4765-9397-F5F52D510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745F268-3F47-4F72-8E16-80EBD40C0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B1994D9-93C7-4AE4-9261-A118CFB19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9415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EE0507-ED31-4598-A73C-8C751FF41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D297A31-201C-4DD3-A2C2-4B40B4D626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E066C3A-5ABB-4C04-BE17-DD6DC532C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278ADC-F6DA-4C05-9156-FDAE7FB1E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5970F0-1E43-4C4E-8286-3E15EE140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931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85A4BA6-6B66-48D5-AF86-06772FA0BB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D85210D-4E38-4C3C-8DC9-911B03746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C29B07-7FBC-49BD-8AAF-5A7400F69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B212FB-F284-486A-9048-D8DACBA63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007A8C-5D14-4EFE-9B80-BB560B7FE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33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573013-B083-4674-AFC8-598F3AFB4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1D463EC-3C7F-4E00-AD97-096DA500C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F20BAF-0DBD-4B17-985E-8CF087B1B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51A8A53-9B7E-40AC-B70F-5094DB134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1EFD10A-C886-41D7-8B7E-CAA46A886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6FA5AA6-A72E-48C9-82A0-C9C574399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779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F17B5A-3774-432F-A639-0963E9E98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A7CF0A-743E-4BE4-B542-88B20721F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E2ED5F7-E9EC-4F75-9703-0DA30FF82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07F5911-3E83-4B02-9FB2-BD48C6051B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B86AD64-B8B2-4A21-9B53-C1108ED7BA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7BCEFB-7AB7-4F01-80B5-1B9EBA8E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5D54F7B-4ECB-4736-85DD-5AE0B75A3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AF66856-FB5D-4639-AC6B-18740BBD9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344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3F751-8D72-49D0-8888-7D8924AB4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8EBE44C-CD63-460E-8A58-42CC50267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BA922EA-1EAE-4474-B2CB-CDCA00507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CFFA607-ED25-4E4E-B1A8-7570FD6DB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593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A445FD4-5643-439A-9FA1-7B2DE3361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D733343-CBD1-42BB-825A-7BB49CE70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61C0858-26D4-428E-B895-C9631C994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459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D0125C-7F4C-42E0-8DC8-40A3D8DAF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257997-F7CD-42AD-921E-335B3A2F9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36C88BE-2DA2-43F4-95AB-19E123C08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0DA2966-AE0F-49DB-9696-CF366F1D1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A91DB4-3134-4A24-A7F5-FBD9467B0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F5780F-E13B-45DC-A4F0-6A48D7578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0142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F95A75-FD14-4E41-8AED-9F00EEC70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11C299A-5ED3-42A2-A2DE-7741BBBE64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E72639E-148D-401B-B459-59311CBE8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1F208F-7FDF-4386-BA66-98B174E82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99AC035-2B5A-4C31-B1BB-AFC791DB0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97AF66-19E6-4DEF-B2DC-667079E58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71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0647515-77CA-4BC4-A323-C23513756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3F90DF2-3426-4FC2-B00A-EB3A0F2C4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FDCAB45-E86B-4B89-AE42-C44EE3B51B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5">
                    <a:lumMod val="50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algn="ctr"/>
            <a:r>
              <a:rPr lang="pt-BR" dirty="0">
                <a:cs typeface="Calibri Light" panose="020F0302020204030204" pitchFamily="34" charset="0"/>
              </a:rPr>
              <a:t>Evento </a:t>
            </a:r>
            <a:r>
              <a:rPr lang="pt-BR" i="1" dirty="0">
                <a:cs typeface="Calibri Light" panose="020F0302020204030204" pitchFamily="34" charset="0"/>
              </a:rPr>
              <a:t>on-line</a:t>
            </a:r>
            <a:r>
              <a:rPr lang="pt-BR" dirty="0">
                <a:cs typeface="Calibri Light" panose="020F0302020204030204" pitchFamily="34" charset="0"/>
              </a:rPr>
              <a:t> 14 a 16/10/2020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DB69FE-4E34-41F9-81DA-E8735943CC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122C7E-32E6-4E5B-A271-82A67952D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948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0647515-77CA-4BC4-A323-C23513756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3F90DF2-3426-4FC2-B00A-EB3A0F2C4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FDCAB45-E86B-4B89-AE42-C44EE3B51B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A1D1F-3A04-4FF8-AB17-25CA4DAB9B0D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DB69FE-4E34-41F9-81DA-E8735943CC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122C7E-32E6-4E5B-A271-82A67952D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4A5E1-C967-4A77-B291-318FF10D07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536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7D10835-F66C-4A21-9C6C-A6B68BC8A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97723DF-D987-4B7C-A5BD-97D171D91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BA1E2F-89CE-456E-8D3A-DEF00FD7F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D4FC8-780E-4404-A418-7315D4C69303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1F6A23-C0A7-47D0-8972-69C3A99E2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68FE13-D236-47E8-9726-2A3D4250D9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FE4C1-91B9-42B0-95C7-7CD23722B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46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7B3EED0-2C86-424D-A206-0A66F5E8720B}"/>
              </a:ext>
            </a:extLst>
          </p:cNvPr>
          <p:cNvSpPr txBox="1"/>
          <p:nvPr/>
        </p:nvSpPr>
        <p:spPr>
          <a:xfrm>
            <a:off x="2280458" y="2805752"/>
            <a:ext cx="763108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latin typeface="Verdana" panose="020B0604030504040204" pitchFamily="34" charset="0"/>
                <a:ea typeface="Verdana" panose="020B0604030504040204" pitchFamily="34" charset="0"/>
              </a:rPr>
              <a:t>Título do Trabalho</a:t>
            </a:r>
          </a:p>
          <a:p>
            <a:pPr algn="ctr"/>
            <a:r>
              <a:rPr lang="pt-BR" sz="2500" dirty="0">
                <a:latin typeface="Verdana" panose="020B0604030504040204" pitchFamily="34" charset="0"/>
                <a:ea typeface="Verdana" panose="020B0604030504040204" pitchFamily="34" charset="0"/>
              </a:rPr>
              <a:t>Nome dos Autores/Instituição</a:t>
            </a:r>
          </a:p>
        </p:txBody>
      </p:sp>
    </p:spTree>
    <p:extLst>
      <p:ext uri="{BB962C8B-B14F-4D97-AF65-F5344CB8AC3E}">
        <p14:creationId xmlns:p14="http://schemas.microsoft.com/office/powerpoint/2010/main" val="175467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13454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1990AF2F4143F47B1140AE9214DF7B2" ma:contentTypeVersion="11" ma:contentTypeDescription="Crie um novo documento." ma:contentTypeScope="" ma:versionID="9b8f4a96abb3ad7653d659b5ef11a1a3">
  <xsd:schema xmlns:xsd="http://www.w3.org/2001/XMLSchema" xmlns:xs="http://www.w3.org/2001/XMLSchema" xmlns:p="http://schemas.microsoft.com/office/2006/metadata/properties" xmlns:ns3="23017e0a-a653-4b96-8f22-4922fffb13fd" xmlns:ns4="bf2a7c8f-345a-4099-abcb-b9626fc667a0" targetNamespace="http://schemas.microsoft.com/office/2006/metadata/properties" ma:root="true" ma:fieldsID="eb40cc7dad34943b7644028904fb2ac1" ns3:_="" ns4:_="">
    <xsd:import namespace="23017e0a-a653-4b96-8f22-4922fffb13fd"/>
    <xsd:import namespace="bf2a7c8f-345a-4099-abcb-b9626fc667a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17e0a-a653-4b96-8f22-4922fffb13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2a7c8f-345a-4099-abcb-b9626fc667a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3D49AA-F372-48D2-B715-4C838A20E0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017e0a-a653-4b96-8f22-4922fffb13fd"/>
    <ds:schemaRef ds:uri="bf2a7c8f-345a-4099-abcb-b9626fc667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804F2B-47D5-4B95-BAFC-EFA5B6BC744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34B3DDE-3A37-436D-8E8C-A30A098F58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8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Tema do Office</vt:lpstr>
      <vt:lpstr>1_Tema do Office</vt:lpstr>
      <vt:lpstr>Personalizar design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Teste ANPAD</dc:creator>
  <cp:lastModifiedBy>Bruna Morete</cp:lastModifiedBy>
  <cp:revision>21</cp:revision>
  <dcterms:created xsi:type="dcterms:W3CDTF">2019-09-24T15:09:39Z</dcterms:created>
  <dcterms:modified xsi:type="dcterms:W3CDTF">2021-09-14T18:50:29Z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0x01010051990AF2F4143F47B1140AE9214DF7B2</vt:lpwstr>
  </property>
</Properties>
</file>