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992E82-3168-4AF1-B15B-A65A83B4AAA9}" v="4" dt="2022-08-12T15:46:19.2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a França" userId="03a1104f-8008-4b2a-a57a-ba651cd2de9b" providerId="ADAL" clId="{91992E82-3168-4AF1-B15B-A65A83B4AAA9}"/>
    <pc:docChg chg="delSld modSld">
      <pc:chgData name="Camila França" userId="03a1104f-8008-4b2a-a57a-ba651cd2de9b" providerId="ADAL" clId="{91992E82-3168-4AF1-B15B-A65A83B4AAA9}" dt="2022-08-12T15:46:19.242" v="5"/>
      <pc:docMkLst>
        <pc:docMk/>
      </pc:docMkLst>
      <pc:sldChg chg="del">
        <pc:chgData name="Camila França" userId="03a1104f-8008-4b2a-a57a-ba651cd2de9b" providerId="ADAL" clId="{91992E82-3168-4AF1-B15B-A65A83B4AAA9}" dt="2022-08-12T15:40:47.966" v="0" actId="2696"/>
        <pc:sldMkLst>
          <pc:docMk/>
          <pc:sldMk cId="2578637823" sldId="257"/>
        </pc:sldMkLst>
      </pc:sldChg>
      <pc:sldChg chg="del">
        <pc:chgData name="Camila França" userId="03a1104f-8008-4b2a-a57a-ba651cd2de9b" providerId="ADAL" clId="{91992E82-3168-4AF1-B15B-A65A83B4AAA9}" dt="2022-08-12T15:40:49.852" v="1" actId="2696"/>
        <pc:sldMkLst>
          <pc:docMk/>
          <pc:sldMk cId="2407006962" sldId="260"/>
        </pc:sldMkLst>
      </pc:sldChg>
      <pc:sldChg chg="setBg">
        <pc:chgData name="Camila França" userId="03a1104f-8008-4b2a-a57a-ba651cd2de9b" providerId="ADAL" clId="{91992E82-3168-4AF1-B15B-A65A83B4AAA9}" dt="2022-08-12T15:46:19.242" v="5"/>
        <pc:sldMkLst>
          <pc:docMk/>
          <pc:sldMk cId="1731195644" sldId="261"/>
        </pc:sldMkLst>
      </pc:sldChg>
    </pc:docChg>
  </pc:docChgLst>
  <pc:docChgLst>
    <pc:chgData name="Camila França" userId="03a1104f-8008-4b2a-a57a-ba651cd2de9b" providerId="ADAL" clId="{570CA5C2-CA9C-4961-A913-477F02C501D4}"/>
    <pc:docChg chg="addSld delSld modSld sldOrd">
      <pc:chgData name="Camila França" userId="03a1104f-8008-4b2a-a57a-ba651cd2de9b" providerId="ADAL" clId="{570CA5C2-CA9C-4961-A913-477F02C501D4}" dt="2022-08-04T18:52:28.279" v="14" actId="47"/>
      <pc:docMkLst>
        <pc:docMk/>
      </pc:docMkLst>
      <pc:sldChg chg="del">
        <pc:chgData name="Camila França" userId="03a1104f-8008-4b2a-a57a-ba651cd2de9b" providerId="ADAL" clId="{570CA5C2-CA9C-4961-A913-477F02C501D4}" dt="2022-08-04T18:52:28.279" v="14" actId="47"/>
        <pc:sldMkLst>
          <pc:docMk/>
          <pc:sldMk cId="1999745697" sldId="259"/>
        </pc:sldMkLst>
      </pc:sldChg>
      <pc:sldChg chg="modSp new mod ord setBg">
        <pc:chgData name="Camila França" userId="03a1104f-8008-4b2a-a57a-ba651cd2de9b" providerId="ADAL" clId="{570CA5C2-CA9C-4961-A913-477F02C501D4}" dt="2022-08-04T18:52:15.364" v="13" actId="1076"/>
        <pc:sldMkLst>
          <pc:docMk/>
          <pc:sldMk cId="1731195644" sldId="261"/>
        </pc:sldMkLst>
        <pc:spChg chg="mod">
          <ac:chgData name="Camila França" userId="03a1104f-8008-4b2a-a57a-ba651cd2de9b" providerId="ADAL" clId="{570CA5C2-CA9C-4961-A913-477F02C501D4}" dt="2022-08-04T18:52:15.364" v="13" actId="1076"/>
          <ac:spMkLst>
            <pc:docMk/>
            <pc:sldMk cId="1731195644" sldId="261"/>
            <ac:spMk id="2" creationId="{B623ADD3-774C-D1E2-B546-0646AF2DB042}"/>
          </ac:spMkLst>
        </pc:spChg>
        <pc:spChg chg="mod">
          <ac:chgData name="Camila França" userId="03a1104f-8008-4b2a-a57a-ba651cd2de9b" providerId="ADAL" clId="{570CA5C2-CA9C-4961-A913-477F02C501D4}" dt="2022-08-04T18:52:08.855" v="11" actId="1076"/>
          <ac:spMkLst>
            <pc:docMk/>
            <pc:sldMk cId="1731195644" sldId="261"/>
            <ac:spMk id="3" creationId="{893B61EB-74E0-BE9A-F80A-31BA3D1B1B17}"/>
          </ac:spMkLst>
        </pc:spChg>
        <pc:spChg chg="mod">
          <ac:chgData name="Camila França" userId="03a1104f-8008-4b2a-a57a-ba651cd2de9b" providerId="ADAL" clId="{570CA5C2-CA9C-4961-A913-477F02C501D4}" dt="2022-08-04T18:52:11.974" v="12" actId="1076"/>
          <ac:spMkLst>
            <pc:docMk/>
            <pc:sldMk cId="1731195644" sldId="261"/>
            <ac:spMk id="4" creationId="{D12CFA52-CD90-0CE8-0F3D-F425D6A508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449A5-8BA8-4DD1-9DDF-B9E60903A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F054D3-7053-8C9A-43BE-D2A6645B1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57B5572-26BD-23C9-B0D1-DF0748502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5C98-F992-4F8B-A007-7367060F0258}" type="datetimeFigureOut">
              <a:rPr lang="pt-BR" smtClean="0"/>
              <a:t>12/08/2022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E0BBC8-E7FD-97C8-E17D-AA2FB048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1F7D75-77D3-A260-9FD0-3578E6C37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1952-A66E-4F5C-BFDE-470C541A9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6497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53DB73-3A8E-144D-FF3C-21299A72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8EFAB1F-5759-D63D-7AEC-6204B8689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05D485-57AD-6E01-4286-3954AF522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5C98-F992-4F8B-A007-7367060F0258}" type="datetimeFigureOut">
              <a:rPr lang="pt-BR" smtClean="0"/>
              <a:t>12/08/2022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08A86B-E2AD-E416-BCD0-E01E7BDC9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D1526D-38F4-4A9C-77BA-276887F46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1952-A66E-4F5C-BFDE-470C541A9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862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9BA9CB-99DC-8305-E90C-A069F3CAD2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09F68E2-D94E-6645-4583-3DB631421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EB89B9-C4F4-7E78-1D2B-FEB551997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5C98-F992-4F8B-A007-7367060F0258}" type="datetimeFigureOut">
              <a:rPr lang="pt-BR" smtClean="0"/>
              <a:t>12/08/2022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80849D-C595-C50C-21B9-2F472443F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ED3264-C5FB-A353-3956-04D3D3532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1952-A66E-4F5C-BFDE-470C541A9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82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EE8AB0-25A7-FF2A-1EC1-553BF21C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00DF06-4520-A82F-2CD2-F46509FA8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224442-69D1-F617-ACC4-0E9140EE6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5C98-F992-4F8B-A007-7367060F0258}" type="datetimeFigureOut">
              <a:rPr lang="pt-BR" smtClean="0"/>
              <a:t>12/08/2022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EE254-3E46-9F2D-79CC-B55EF0D85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62576C-1C19-A7DC-B6FB-9388EBD32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1952-A66E-4F5C-BFDE-470C541A9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366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777AAA-BC33-FDC9-50F0-24A51A9C1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15C28D-A695-5B65-EF85-16ACFB5B6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187322-92B1-7467-1277-D76306782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5C98-F992-4F8B-A007-7367060F0258}" type="datetimeFigureOut">
              <a:rPr lang="pt-BR" smtClean="0"/>
              <a:t>12/08/2022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410432-ADDF-0319-DB64-F710C8F36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DA1880-E9ED-C7D5-5B27-442A42B59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1952-A66E-4F5C-BFDE-470C541A9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03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3B76C5-8D82-ED0F-0B7D-A1DA73BD4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51222F-955F-473A-6074-B01B351A89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66FFCFA-A690-3F31-FE1D-48746510E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D94A430-FBD2-8FED-BB0D-68B2E2D59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5C98-F992-4F8B-A007-7367060F0258}" type="datetimeFigureOut">
              <a:rPr lang="pt-BR" smtClean="0"/>
              <a:t>12/08/2022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AD7EF8D-6C31-F994-E0F7-25C400A11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E79FC84-2A1C-0AEA-BFF0-486245032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1952-A66E-4F5C-BFDE-470C541A9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26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D13980-4092-01F9-9A41-3105F1642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E4DC587-646A-B15F-D73C-347C49ADF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2C9D67E-AA3E-E9B7-5C8E-1AE3E9116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7D81733-8455-6309-8634-BB9B362AA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1DB7797-2435-B98D-5E41-6A3E202675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7D8EBCA-600C-0CCD-BE9B-524C67CF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5C98-F992-4F8B-A007-7367060F0258}" type="datetimeFigureOut">
              <a:rPr lang="pt-BR" smtClean="0"/>
              <a:t>12/08/2022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7A7E809-0FEA-2163-0E05-6A5690C54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BD096EB-8F5E-50BA-CEC2-185C40D47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1952-A66E-4F5C-BFDE-470C541A9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540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F9D3AF-2A14-92E6-B239-1546DD3A1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192D9D3-5048-FCCE-823F-D7D293A61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5C98-F992-4F8B-A007-7367060F0258}" type="datetimeFigureOut">
              <a:rPr lang="pt-BR" smtClean="0"/>
              <a:t>12/08/2022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1CE9E55-E1FC-FB8E-E953-E183B3AF2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8513E2-1BE1-3B61-F631-9B94D8791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1952-A66E-4F5C-BFDE-470C541A9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06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98CFE3F-9E96-A23F-C803-EF8E17AFA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5C98-F992-4F8B-A007-7367060F0258}" type="datetimeFigureOut">
              <a:rPr lang="pt-BR" smtClean="0"/>
              <a:t>12/08/2022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43890DE-2111-94BB-87F4-6CE71FAE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E99C0B2-65B9-6751-A65A-0397D09ED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1952-A66E-4F5C-BFDE-470C541A9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819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C6C9DD-8BF8-9B5E-A027-66AF86A5A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AEEA51-A275-C24C-A265-45146A482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474B867-A595-043D-BE7A-D49516C0C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346C756-F435-DA81-1344-C55CE4FCC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5C98-F992-4F8B-A007-7367060F0258}" type="datetimeFigureOut">
              <a:rPr lang="pt-BR" smtClean="0"/>
              <a:t>12/08/2022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EBC14BF-E80A-9AE5-2F0A-F0C6B989E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7FBE6DC-2553-A2EC-F1A3-84941893C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1952-A66E-4F5C-BFDE-470C541A9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0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2983AD-BB0C-5DA8-45A8-2EE9023A4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8E9D666-A4AB-2E66-E7F5-C2CD2F14F4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B5B920B-7B6C-0E92-12B9-C1E5133C9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07D448C-0427-B99F-05F6-02A5D59A3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5C98-F992-4F8B-A007-7367060F0258}" type="datetimeFigureOut">
              <a:rPr lang="pt-BR" smtClean="0"/>
              <a:t>12/08/2022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8B7987C-CAF3-91DE-83AD-855710194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C125585-EDF2-1FD6-D9C0-176D7F7A9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1952-A66E-4F5C-BFDE-470C541A9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67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DFD3402-64EF-E8A4-9765-B0F3BB041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73B72B-2B19-9DE0-204D-0739BA1E0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CF24525-08BD-BB3D-F86F-E219C3FB4C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A5C98-F992-4F8B-A007-7367060F0258}" type="datetimeFigureOut">
              <a:rPr lang="pt-BR" smtClean="0"/>
              <a:t>12/08/2022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A5D4D0-B8AB-6470-7596-8771D5BF9B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9EF3C6-61DC-1C6D-C2AF-6A27E4C06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61952-A66E-4F5C-BFDE-470C541A95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80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DBF11-485D-2820-7576-36BD6D5131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D2D5BC7-A79F-9820-6054-3B3B385AF8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733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23ADD3-774C-D1E2-B546-0646AF2DB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2958" y="1380836"/>
            <a:ext cx="3932237" cy="1270000"/>
          </a:xfrm>
        </p:spPr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3B61EB-74E0-BE9A-F80A-31BA3D1B1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4243" y="1486188"/>
            <a:ext cx="6172200" cy="4873625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12CFA52-CD90-0CE8-0F3D-F425D6A50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79309" y="2740890"/>
            <a:ext cx="3932237" cy="3811588"/>
          </a:xfr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11956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Camila França</dc:creator>
  <cp:lastModifiedBy>Camila França</cp:lastModifiedBy>
  <cp:revision>1</cp:revision>
  <dcterms:created xsi:type="dcterms:W3CDTF">2022-08-04T18:42:21Z</dcterms:created>
  <dcterms:modified xsi:type="dcterms:W3CDTF">2022-08-12T15:46:26Z</dcterms:modified>
</cp:coreProperties>
</file>