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FE16A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A386639-08CD-4596-9717-4B0197F8BBF6}" v="14" dt="2023-07-26T14:15:39.13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mila França" userId="03a1104f-8008-4b2a-a57a-ba651cd2de9b" providerId="ADAL" clId="{AA386639-08CD-4596-9717-4B0197F8BBF6}"/>
    <pc:docChg chg="undo custSel addSld delSld modSld sldOrd modMainMaster addSection delSection">
      <pc:chgData name="Camila França" userId="03a1104f-8008-4b2a-a57a-ba651cd2de9b" providerId="ADAL" clId="{AA386639-08CD-4596-9717-4B0197F8BBF6}" dt="2023-07-26T14:16:20.715" v="70" actId="1076"/>
      <pc:docMkLst>
        <pc:docMk/>
      </pc:docMkLst>
      <pc:sldChg chg="addSp delSp modSp new del mod setBg chgLayout">
        <pc:chgData name="Camila França" userId="03a1104f-8008-4b2a-a57a-ba651cd2de9b" providerId="ADAL" clId="{AA386639-08CD-4596-9717-4B0197F8BBF6}" dt="2023-07-26T14:15:06.823" v="56" actId="2696"/>
        <pc:sldMkLst>
          <pc:docMk/>
          <pc:sldMk cId="4252387259" sldId="256"/>
        </pc:sldMkLst>
        <pc:spChg chg="del">
          <ac:chgData name="Camila França" userId="03a1104f-8008-4b2a-a57a-ba651cd2de9b" providerId="ADAL" clId="{AA386639-08CD-4596-9717-4B0197F8BBF6}" dt="2023-07-26T13:45:52.517" v="1" actId="700"/>
          <ac:spMkLst>
            <pc:docMk/>
            <pc:sldMk cId="4252387259" sldId="256"/>
            <ac:spMk id="2" creationId="{61D72F38-222D-6155-B378-1EA9AB1ED1B3}"/>
          </ac:spMkLst>
        </pc:spChg>
        <pc:spChg chg="del">
          <ac:chgData name="Camila França" userId="03a1104f-8008-4b2a-a57a-ba651cd2de9b" providerId="ADAL" clId="{AA386639-08CD-4596-9717-4B0197F8BBF6}" dt="2023-07-26T13:45:52.517" v="1" actId="700"/>
          <ac:spMkLst>
            <pc:docMk/>
            <pc:sldMk cId="4252387259" sldId="256"/>
            <ac:spMk id="3" creationId="{C6EC7E3E-E640-A2FB-4054-5A270BF42CB2}"/>
          </ac:spMkLst>
        </pc:spChg>
        <pc:spChg chg="add mod ord">
          <ac:chgData name="Camila França" userId="03a1104f-8008-4b2a-a57a-ba651cd2de9b" providerId="ADAL" clId="{AA386639-08CD-4596-9717-4B0197F8BBF6}" dt="2023-07-26T13:50:50.242" v="54" actId="207"/>
          <ac:spMkLst>
            <pc:docMk/>
            <pc:sldMk cId="4252387259" sldId="256"/>
            <ac:spMk id="4" creationId="{77B539F0-3E5F-BDC6-6A71-F83FC4C85680}"/>
          </ac:spMkLst>
        </pc:spChg>
        <pc:spChg chg="add mod ord">
          <ac:chgData name="Camila França" userId="03a1104f-8008-4b2a-a57a-ba651cd2de9b" providerId="ADAL" clId="{AA386639-08CD-4596-9717-4B0197F8BBF6}" dt="2023-07-26T13:51:02.590" v="55" actId="207"/>
          <ac:spMkLst>
            <pc:docMk/>
            <pc:sldMk cId="4252387259" sldId="256"/>
            <ac:spMk id="5" creationId="{BF82218F-8FF9-3F6E-BC06-39C6633BC51C}"/>
          </ac:spMkLst>
        </pc:spChg>
      </pc:sldChg>
      <pc:sldChg chg="new">
        <pc:chgData name="Camila França" userId="03a1104f-8008-4b2a-a57a-ba651cd2de9b" providerId="ADAL" clId="{AA386639-08CD-4596-9717-4B0197F8BBF6}" dt="2023-07-26T13:50:09.146" v="16" actId="680"/>
        <pc:sldMkLst>
          <pc:docMk/>
          <pc:sldMk cId="3886571496" sldId="257"/>
        </pc:sldMkLst>
      </pc:sldChg>
      <pc:sldChg chg="new ord">
        <pc:chgData name="Camila França" userId="03a1104f-8008-4b2a-a57a-ba651cd2de9b" providerId="ADAL" clId="{AA386639-08CD-4596-9717-4B0197F8BBF6}" dt="2023-07-26T14:15:10.772" v="59"/>
        <pc:sldMkLst>
          <pc:docMk/>
          <pc:sldMk cId="3065440746" sldId="258"/>
        </pc:sldMkLst>
      </pc:sldChg>
      <pc:sldMasterChg chg="modSp mod setBg modSldLayout">
        <pc:chgData name="Camila França" userId="03a1104f-8008-4b2a-a57a-ba651cd2de9b" providerId="ADAL" clId="{AA386639-08CD-4596-9717-4B0197F8BBF6}" dt="2023-07-26T14:16:20.715" v="70" actId="1076"/>
        <pc:sldMasterMkLst>
          <pc:docMk/>
          <pc:sldMasterMk cId="1748963425" sldId="2147483648"/>
        </pc:sldMasterMkLst>
        <pc:spChg chg="mod">
          <ac:chgData name="Camila França" userId="03a1104f-8008-4b2a-a57a-ba651cd2de9b" providerId="ADAL" clId="{AA386639-08CD-4596-9717-4B0197F8BBF6}" dt="2023-07-26T14:16:20.715" v="70" actId="1076"/>
          <ac:spMkLst>
            <pc:docMk/>
            <pc:sldMasterMk cId="1748963425" sldId="2147483648"/>
            <ac:spMk id="2" creationId="{09DEF124-2AD8-5408-6663-35E8BF6E3283}"/>
          </ac:spMkLst>
        </pc:spChg>
        <pc:spChg chg="mod">
          <ac:chgData name="Camila França" userId="03a1104f-8008-4b2a-a57a-ba651cd2de9b" providerId="ADAL" clId="{AA386639-08CD-4596-9717-4B0197F8BBF6}" dt="2023-07-26T14:16:18.497" v="69" actId="14100"/>
          <ac:spMkLst>
            <pc:docMk/>
            <pc:sldMasterMk cId="1748963425" sldId="2147483648"/>
            <ac:spMk id="3" creationId="{822E4BBD-A524-9455-59CB-D715380AEFDF}"/>
          </ac:spMkLst>
        </pc:spChg>
        <pc:sldLayoutChg chg="modSp mod setBg">
          <pc:chgData name="Camila França" userId="03a1104f-8008-4b2a-a57a-ba651cd2de9b" providerId="ADAL" clId="{AA386639-08CD-4596-9717-4B0197F8BBF6}" dt="2023-07-26T14:15:39.130" v="64" actId="207"/>
          <pc:sldLayoutMkLst>
            <pc:docMk/>
            <pc:sldMasterMk cId="1748963425" sldId="2147483648"/>
            <pc:sldLayoutMk cId="3897378206" sldId="2147483649"/>
          </pc:sldLayoutMkLst>
          <pc:spChg chg="mod">
            <ac:chgData name="Camila França" userId="03a1104f-8008-4b2a-a57a-ba651cd2de9b" providerId="ADAL" clId="{AA386639-08CD-4596-9717-4B0197F8BBF6}" dt="2023-07-26T14:15:31.200" v="63" actId="207"/>
            <ac:spMkLst>
              <pc:docMk/>
              <pc:sldMasterMk cId="1748963425" sldId="2147483648"/>
              <pc:sldLayoutMk cId="3897378206" sldId="2147483649"/>
              <ac:spMk id="2" creationId="{D9FF26D8-15D8-C759-A2D4-D5495E05C8AD}"/>
            </ac:spMkLst>
          </pc:spChg>
          <pc:spChg chg="mod">
            <ac:chgData name="Camila França" userId="03a1104f-8008-4b2a-a57a-ba651cd2de9b" providerId="ADAL" clId="{AA386639-08CD-4596-9717-4B0197F8BBF6}" dt="2023-07-26T14:15:39.130" v="64" actId="207"/>
            <ac:spMkLst>
              <pc:docMk/>
              <pc:sldMasterMk cId="1748963425" sldId="2147483648"/>
              <pc:sldLayoutMk cId="3897378206" sldId="2147483649"/>
              <ac:spMk id="3" creationId="{F6EB1FD4-AD19-38AB-4F32-5675B479305C}"/>
            </ac:spMkLst>
          </pc:spChg>
        </pc:sldLayoutChg>
        <pc:sldLayoutChg chg="modSp mod setBg">
          <pc:chgData name="Camila França" userId="03a1104f-8008-4b2a-a57a-ba651cd2de9b" providerId="ADAL" clId="{AA386639-08CD-4596-9717-4B0197F8BBF6}" dt="2023-07-26T14:16:11.630" v="68" actId="14100"/>
          <pc:sldLayoutMkLst>
            <pc:docMk/>
            <pc:sldMasterMk cId="1748963425" sldId="2147483648"/>
            <pc:sldLayoutMk cId="1422714878" sldId="2147483650"/>
          </pc:sldLayoutMkLst>
          <pc:spChg chg="mod">
            <ac:chgData name="Camila França" userId="03a1104f-8008-4b2a-a57a-ba651cd2de9b" providerId="ADAL" clId="{AA386639-08CD-4596-9717-4B0197F8BBF6}" dt="2023-07-26T14:16:08.692" v="67" actId="1076"/>
            <ac:spMkLst>
              <pc:docMk/>
              <pc:sldMasterMk cId="1748963425" sldId="2147483648"/>
              <pc:sldLayoutMk cId="1422714878" sldId="2147483650"/>
              <ac:spMk id="2" creationId="{98223951-790D-18E4-7497-A5D2DBA385C2}"/>
            </ac:spMkLst>
          </pc:spChg>
          <pc:spChg chg="mod">
            <ac:chgData name="Camila França" userId="03a1104f-8008-4b2a-a57a-ba651cd2de9b" providerId="ADAL" clId="{AA386639-08CD-4596-9717-4B0197F8BBF6}" dt="2023-07-26T14:16:11.630" v="68" actId="14100"/>
            <ac:spMkLst>
              <pc:docMk/>
              <pc:sldMasterMk cId="1748963425" sldId="2147483648"/>
              <pc:sldLayoutMk cId="1422714878" sldId="2147483650"/>
              <ac:spMk id="3" creationId="{85C7D913-D9D7-07FA-B347-DC346DAD3236}"/>
            </ac:spMkLst>
          </pc:spChg>
        </pc:sldLayoutChg>
        <pc:sldLayoutChg chg="setBg">
          <pc:chgData name="Camila França" userId="03a1104f-8008-4b2a-a57a-ba651cd2de9b" providerId="ADAL" clId="{AA386639-08CD-4596-9717-4B0197F8BBF6}" dt="2023-07-26T13:49:33.690" v="13"/>
          <pc:sldLayoutMkLst>
            <pc:docMk/>
            <pc:sldMasterMk cId="1748963425" sldId="2147483648"/>
            <pc:sldLayoutMk cId="2152363555" sldId="2147483651"/>
          </pc:sldLayoutMkLst>
        </pc:sldLayoutChg>
        <pc:sldLayoutChg chg="setBg">
          <pc:chgData name="Camila França" userId="03a1104f-8008-4b2a-a57a-ba651cd2de9b" providerId="ADAL" clId="{AA386639-08CD-4596-9717-4B0197F8BBF6}" dt="2023-07-26T13:49:33.690" v="13"/>
          <pc:sldLayoutMkLst>
            <pc:docMk/>
            <pc:sldMasterMk cId="1748963425" sldId="2147483648"/>
            <pc:sldLayoutMk cId="904996107" sldId="2147483652"/>
          </pc:sldLayoutMkLst>
        </pc:sldLayoutChg>
        <pc:sldLayoutChg chg="setBg">
          <pc:chgData name="Camila França" userId="03a1104f-8008-4b2a-a57a-ba651cd2de9b" providerId="ADAL" clId="{AA386639-08CD-4596-9717-4B0197F8BBF6}" dt="2023-07-26T13:49:33.690" v="13"/>
          <pc:sldLayoutMkLst>
            <pc:docMk/>
            <pc:sldMasterMk cId="1748963425" sldId="2147483648"/>
            <pc:sldLayoutMk cId="2427300512" sldId="2147483653"/>
          </pc:sldLayoutMkLst>
        </pc:sldLayoutChg>
        <pc:sldLayoutChg chg="setBg">
          <pc:chgData name="Camila França" userId="03a1104f-8008-4b2a-a57a-ba651cd2de9b" providerId="ADAL" clId="{AA386639-08CD-4596-9717-4B0197F8BBF6}" dt="2023-07-26T13:49:33.690" v="13"/>
          <pc:sldLayoutMkLst>
            <pc:docMk/>
            <pc:sldMasterMk cId="1748963425" sldId="2147483648"/>
            <pc:sldLayoutMk cId="901621217" sldId="2147483654"/>
          </pc:sldLayoutMkLst>
        </pc:sldLayoutChg>
        <pc:sldLayoutChg chg="setBg">
          <pc:chgData name="Camila França" userId="03a1104f-8008-4b2a-a57a-ba651cd2de9b" providerId="ADAL" clId="{AA386639-08CD-4596-9717-4B0197F8BBF6}" dt="2023-07-26T13:49:33.690" v="13"/>
          <pc:sldLayoutMkLst>
            <pc:docMk/>
            <pc:sldMasterMk cId="1748963425" sldId="2147483648"/>
            <pc:sldLayoutMk cId="3630041758" sldId="2147483655"/>
          </pc:sldLayoutMkLst>
        </pc:sldLayoutChg>
        <pc:sldLayoutChg chg="setBg">
          <pc:chgData name="Camila França" userId="03a1104f-8008-4b2a-a57a-ba651cd2de9b" providerId="ADAL" clId="{AA386639-08CD-4596-9717-4B0197F8BBF6}" dt="2023-07-26T13:49:33.690" v="13"/>
          <pc:sldLayoutMkLst>
            <pc:docMk/>
            <pc:sldMasterMk cId="1748963425" sldId="2147483648"/>
            <pc:sldLayoutMk cId="4015038751" sldId="2147483656"/>
          </pc:sldLayoutMkLst>
        </pc:sldLayoutChg>
        <pc:sldLayoutChg chg="setBg">
          <pc:chgData name="Camila França" userId="03a1104f-8008-4b2a-a57a-ba651cd2de9b" providerId="ADAL" clId="{AA386639-08CD-4596-9717-4B0197F8BBF6}" dt="2023-07-26T13:49:33.690" v="13"/>
          <pc:sldLayoutMkLst>
            <pc:docMk/>
            <pc:sldMasterMk cId="1748963425" sldId="2147483648"/>
            <pc:sldLayoutMk cId="343759063" sldId="2147483657"/>
          </pc:sldLayoutMkLst>
        </pc:sldLayoutChg>
        <pc:sldLayoutChg chg="setBg">
          <pc:chgData name="Camila França" userId="03a1104f-8008-4b2a-a57a-ba651cd2de9b" providerId="ADAL" clId="{AA386639-08CD-4596-9717-4B0197F8BBF6}" dt="2023-07-26T13:49:33.690" v="13"/>
          <pc:sldLayoutMkLst>
            <pc:docMk/>
            <pc:sldMasterMk cId="1748963425" sldId="2147483648"/>
            <pc:sldLayoutMk cId="499105871" sldId="2147483658"/>
          </pc:sldLayoutMkLst>
        </pc:sldLayoutChg>
        <pc:sldLayoutChg chg="setBg">
          <pc:chgData name="Camila França" userId="03a1104f-8008-4b2a-a57a-ba651cd2de9b" providerId="ADAL" clId="{AA386639-08CD-4596-9717-4B0197F8BBF6}" dt="2023-07-26T13:49:33.690" v="13"/>
          <pc:sldLayoutMkLst>
            <pc:docMk/>
            <pc:sldMasterMk cId="1748963425" sldId="2147483648"/>
            <pc:sldLayoutMk cId="1360684073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FF26D8-15D8-C759-A2D4-D5495E05C8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16988"/>
            <a:ext cx="9144000" cy="1896823"/>
          </a:xfrm>
        </p:spPr>
        <p:txBody>
          <a:bodyPr anchor="b"/>
          <a:lstStyle>
            <a:lvl1pPr algn="ctr">
              <a:defRPr sz="6000">
                <a:solidFill>
                  <a:srgbClr val="FFE16A"/>
                </a:solidFill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6EB1FD4-AD19-38AB-4F32-5675B47930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09404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FFFFF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dirty="0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9818E13-9193-791D-DD4C-A1EF30FAF5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F1329-B37A-4945-BE4C-4DBF71419CA1}" type="datetimeFigureOut">
              <a:rPr lang="pt-BR" smtClean="0"/>
              <a:t>26/07/2023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19215F1-704C-EB1F-9216-32CD2A957F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FF028F0-2F39-9A96-6CE0-D6DD8ED17E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7DD4B-AC3E-4829-8B24-461301B14B0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97378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854554-539A-F3C7-71BB-C1D7C96BAE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32C9DD60-A789-7A86-09E1-78533EAD8D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77A1CC9-4D15-1268-C168-58204F092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F1329-B37A-4945-BE4C-4DBF71419CA1}" type="datetimeFigureOut">
              <a:rPr lang="pt-BR" smtClean="0"/>
              <a:t>26/07/2023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B2A22AB-2E9B-BF12-712F-E934386DA3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0698629-E870-2986-A408-B42E13D73A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7DD4B-AC3E-4829-8B24-461301B14B0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99105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068F898-37E8-04C9-AA9B-99B6AEE94E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51BD8688-19A2-7595-4D98-4C9D889462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316459A-CCD2-6886-1AA1-AFE942A035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F1329-B37A-4945-BE4C-4DBF71419CA1}" type="datetimeFigureOut">
              <a:rPr lang="pt-BR" smtClean="0"/>
              <a:t>26/07/2023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0FD86D0-6CE7-D8C6-1B4A-52A92E70D1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F3FEC98-DEF4-6459-82F5-D50B3E62B5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7DD4B-AC3E-4829-8B24-461301B14B0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60684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8223951-790D-18E4-7497-A5D2DBA385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19140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5C7D913-D9D7-07FA-B347-DC346DAD32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00068"/>
            <a:ext cx="10515600" cy="3511130"/>
          </a:xfrm>
        </p:spPr>
        <p:txBody>
          <a:bodyPr/>
          <a:lstStyle/>
          <a:p>
            <a:pPr lvl="0"/>
            <a:r>
              <a:rPr lang="pt-BR" dirty="0"/>
              <a:t>Clique para editar os estilos de texto Mestres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5F66FE3-C4A3-3D41-4B6A-5F4C50724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F1329-B37A-4945-BE4C-4DBF71419CA1}" type="datetimeFigureOut">
              <a:rPr lang="pt-BR" smtClean="0"/>
              <a:t>26/07/2023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1DAFAFB-5F05-9124-CCD4-FB8568CDEF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A052EFC-41B4-831E-E4C5-B6BB582A4A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7DD4B-AC3E-4829-8B24-461301B14B0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22714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00AB13-E083-D626-E2D2-5451C746E2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CC7AC0C-D234-5A9D-179C-3B71BB966A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CC9F71F-2536-A10B-A761-A56E7DA17A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F1329-B37A-4945-BE4C-4DBF71419CA1}" type="datetimeFigureOut">
              <a:rPr lang="pt-BR" smtClean="0"/>
              <a:t>26/07/2023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828E0EB-4BCB-B625-5153-2154291799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2801279-FDF1-C903-ACAB-8B292BC8C4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7DD4B-AC3E-4829-8B24-461301B14B0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52363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DAE6554-FC3A-DD42-C047-82D60E7C3F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D4F19A0-11EF-5EC8-6C9A-4601F9375FD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03A9F3F8-DBE9-AB50-59B5-1FE71DC966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072482E-C458-F7D2-2D68-E3D1052C84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F1329-B37A-4945-BE4C-4DBF71419CA1}" type="datetimeFigureOut">
              <a:rPr lang="pt-BR" smtClean="0"/>
              <a:t>26/07/2023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510F4E2-D0B8-BBDD-6EED-EB3E81296C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23EF48B-47F4-8C81-09E1-E68C4DD406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7DD4B-AC3E-4829-8B24-461301B14B0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04996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B26E1C-2BAD-B6E8-69BE-64DC4DB8CA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EFCC165-60F4-C2E9-7D09-452666028E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BA2C50E1-4D7F-AA5C-DF5C-8CFC2B1FEA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E82BE565-A592-E6E1-493A-919D77E4BB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92E851B9-4864-E95E-8CFE-03303BC58CF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9DA490EF-4FEA-DF5C-95C5-7B298B0445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F1329-B37A-4945-BE4C-4DBF71419CA1}" type="datetimeFigureOut">
              <a:rPr lang="pt-BR" smtClean="0"/>
              <a:t>26/07/2023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8633847D-D79E-EDB0-B524-051989FFF7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423655FC-8B2B-2506-2E7C-1075700796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7DD4B-AC3E-4829-8B24-461301B14B0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27300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E057E84-2DBF-4B66-ECCE-F9CBBCB710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D4913AC6-2003-08B1-93B8-98E5C3053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F1329-B37A-4945-BE4C-4DBF71419CA1}" type="datetimeFigureOut">
              <a:rPr lang="pt-BR" smtClean="0"/>
              <a:t>26/07/2023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A8FE222A-199C-BE2B-C492-FC8DBAF23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8F2A3A9C-F282-EE7C-2706-99E4542021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7DD4B-AC3E-4829-8B24-461301B14B0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01621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5569582E-B799-CA6D-A036-E7BC9B2302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F1329-B37A-4945-BE4C-4DBF71419CA1}" type="datetimeFigureOut">
              <a:rPr lang="pt-BR" smtClean="0"/>
              <a:t>26/07/2023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8C25572A-14ED-5CB8-091E-35F1C5C21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3432968F-6F62-2196-811C-FA26B0C203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7DD4B-AC3E-4829-8B24-461301B14B0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0041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754509-53EE-D032-B84E-8F1D52700B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09F26E1-DF54-5122-509A-DDBDDCB5C5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B747F871-F3D3-4B19-DB8B-09DF7F4B70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EA4C936-44EC-78C3-9859-B751DAFB4B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F1329-B37A-4945-BE4C-4DBF71419CA1}" type="datetimeFigureOut">
              <a:rPr lang="pt-BR" smtClean="0"/>
              <a:t>26/07/2023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816B5BF-8817-9061-2EC5-25E9FB95DD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64E9E77-4768-F8D6-CA2B-EB64DDA91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7DD4B-AC3E-4829-8B24-461301B14B0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15038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F3E54D-DDBD-18CF-AD3E-8DF477386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6BAB066D-A217-C077-5AD8-CD5C2F533AA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53ADDF90-4EA3-2246-E448-E865A45933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AB150018-9ECD-9ECB-AAD0-43BED335FE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F1329-B37A-4945-BE4C-4DBF71419CA1}" type="datetimeFigureOut">
              <a:rPr lang="pt-BR" smtClean="0"/>
              <a:t>26/07/2023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9C13C31-A9B2-8EA9-9D10-AD025ACBC5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E2BD9A4-B8B0-DACC-048F-554F1468AE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7DD4B-AC3E-4829-8B24-461301B14B0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3759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09DEF124-2AD8-5408-6663-35E8BF6E32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0188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22E4BBD-A524-9455-59CB-D715380AEF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794957"/>
            <a:ext cx="10515600" cy="33820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5FEEE6E-4196-FC5E-1DC5-6B08CA212F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5F1329-B37A-4945-BE4C-4DBF71419CA1}" type="datetimeFigureOut">
              <a:rPr lang="pt-BR" smtClean="0"/>
              <a:t>26/07/2023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51583E0-926D-FCAA-55B2-152BF9E01B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E408B2A-9B63-CE08-D113-2A55A89F64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B7DD4B-AC3E-4829-8B24-461301B14B0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48963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4D4A370-DD4E-A0D0-B5B7-69831813BC4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7D9BB22-D3F0-FABB-76F3-92E6807D83A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54407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6D24918-7328-6B1D-7ED6-3CD1F6134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5939F9F-5FAE-0ECE-C668-6DD887307B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657149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de sua tese</dc:title>
  <dc:creator>Camila França</dc:creator>
  <cp:lastModifiedBy>Camila França</cp:lastModifiedBy>
  <cp:revision>1</cp:revision>
  <dcterms:created xsi:type="dcterms:W3CDTF">2023-07-26T13:43:56Z</dcterms:created>
  <dcterms:modified xsi:type="dcterms:W3CDTF">2023-07-26T14:16:30Z</dcterms:modified>
</cp:coreProperties>
</file>