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E85617-5FD5-15B4-7C63-2DB99C27DF87}" v="15" dt="2026-01-29T18:33:18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a Aguiar de Paula" userId="S::carolina@anpad.org.br::ef8707f1-9059-440b-9e8b-857d960b6973" providerId="AD" clId="Web-{17E85617-5FD5-15B4-7C63-2DB99C27DF87}"/>
    <pc:docChg chg="addSld delSld modSld">
      <pc:chgData name="Carolina Aguiar de Paula" userId="S::carolina@anpad.org.br::ef8707f1-9059-440b-9e8b-857d960b6973" providerId="AD" clId="Web-{17E85617-5FD5-15B4-7C63-2DB99C27DF87}" dt="2026-01-29T18:33:18.722" v="14"/>
      <pc:docMkLst>
        <pc:docMk/>
      </pc:docMkLst>
      <pc:sldChg chg="modSp del mod setBg">
        <pc:chgData name="Carolina Aguiar de Paula" userId="S::carolina@anpad.org.br::ef8707f1-9059-440b-9e8b-857d960b6973" providerId="AD" clId="Web-{17E85617-5FD5-15B4-7C63-2DB99C27DF87}" dt="2026-01-29T18:33:18.722" v="14"/>
        <pc:sldMkLst>
          <pc:docMk/>
          <pc:sldMk cId="2210866551" sldId="256"/>
        </pc:sldMkLst>
        <pc:spChg chg="mod">
          <ac:chgData name="Carolina Aguiar de Paula" userId="S::carolina@anpad.org.br::ef8707f1-9059-440b-9e8b-857d960b6973" providerId="AD" clId="Web-{17E85617-5FD5-15B4-7C63-2DB99C27DF87}" dt="2026-01-29T18:32:38.190" v="10" actId="14100"/>
          <ac:spMkLst>
            <pc:docMk/>
            <pc:sldMk cId="2210866551" sldId="256"/>
            <ac:spMk id="2" creationId="{00000000-0000-0000-0000-000000000000}"/>
          </ac:spMkLst>
        </pc:spChg>
        <pc:spChg chg="mod">
          <ac:chgData name="Carolina Aguiar de Paula" userId="S::carolina@anpad.org.br::ef8707f1-9059-440b-9e8b-857d960b6973" providerId="AD" clId="Web-{17E85617-5FD5-15B4-7C63-2DB99C27DF87}" dt="2026-01-29T18:32:41.565" v="11" actId="14100"/>
          <ac:spMkLst>
            <pc:docMk/>
            <pc:sldMk cId="2210866551" sldId="256"/>
            <ac:spMk id="3" creationId="{00000000-0000-0000-0000-000000000000}"/>
          </ac:spMkLst>
        </pc:spChg>
      </pc:sldChg>
      <pc:sldChg chg="delSp modSp new mod setBg">
        <pc:chgData name="Carolina Aguiar de Paula" userId="S::carolina@anpad.org.br::ef8707f1-9059-440b-9e8b-857d960b6973" providerId="AD" clId="Web-{17E85617-5FD5-15B4-7C63-2DB99C27DF87}" dt="2026-01-29T18:31:04.737" v="5" actId="14100"/>
        <pc:sldMkLst>
          <pc:docMk/>
          <pc:sldMk cId="2844365675" sldId="257"/>
        </pc:sldMkLst>
        <pc:spChg chg="del">
          <ac:chgData name="Carolina Aguiar de Paula" userId="S::carolina@anpad.org.br::ef8707f1-9059-440b-9e8b-857d960b6973" providerId="AD" clId="Web-{17E85617-5FD5-15B4-7C63-2DB99C27DF87}" dt="2026-01-29T18:31:02.019" v="4"/>
          <ac:spMkLst>
            <pc:docMk/>
            <pc:sldMk cId="2844365675" sldId="257"/>
            <ac:spMk id="2" creationId="{95E03D60-EC4D-6A95-4184-3A6E44551566}"/>
          </ac:spMkLst>
        </pc:spChg>
        <pc:spChg chg="mod">
          <ac:chgData name="Carolina Aguiar de Paula" userId="S::carolina@anpad.org.br::ef8707f1-9059-440b-9e8b-857d960b6973" providerId="AD" clId="Web-{17E85617-5FD5-15B4-7C63-2DB99C27DF87}" dt="2026-01-29T18:31:04.737" v="5" actId="14100"/>
          <ac:spMkLst>
            <pc:docMk/>
            <pc:sldMk cId="2844365675" sldId="257"/>
            <ac:spMk id="3" creationId="{37D626D7-1EF4-A6DB-6232-5D8D08B257D8}"/>
          </ac:spMkLst>
        </pc:spChg>
      </pc:sldChg>
      <pc:sldChg chg="modSp new mod setBg">
        <pc:chgData name="Carolina Aguiar de Paula" userId="S::carolina@anpad.org.br::ef8707f1-9059-440b-9e8b-857d960b6973" providerId="AD" clId="Web-{17E85617-5FD5-15B4-7C63-2DB99C27DF87}" dt="2026-01-29T18:32:26.847" v="9" actId="1076"/>
        <pc:sldMkLst>
          <pc:docMk/>
          <pc:sldMk cId="3641769484" sldId="258"/>
        </pc:sldMkLst>
        <pc:spChg chg="mod">
          <ac:chgData name="Carolina Aguiar de Paula" userId="S::carolina@anpad.org.br::ef8707f1-9059-440b-9e8b-857d960b6973" providerId="AD" clId="Web-{17E85617-5FD5-15B4-7C63-2DB99C27DF87}" dt="2026-01-29T18:32:26.847" v="9" actId="1076"/>
          <ac:spMkLst>
            <pc:docMk/>
            <pc:sldMk cId="3641769484" sldId="258"/>
            <ac:spMk id="2" creationId="{6D5AB5E0-4483-AA5B-7C27-99BA14496A1A}"/>
          </ac:spMkLst>
        </pc:spChg>
        <pc:spChg chg="mod">
          <ac:chgData name="Carolina Aguiar de Paula" userId="S::carolina@anpad.org.br::ef8707f1-9059-440b-9e8b-857d960b6973" providerId="AD" clId="Web-{17E85617-5FD5-15B4-7C63-2DB99C27DF87}" dt="2026-01-29T18:32:20.753" v="8" actId="14100"/>
          <ac:spMkLst>
            <pc:docMk/>
            <pc:sldMk cId="3641769484" sldId="258"/>
            <ac:spMk id="3" creationId="{ED96F620-A93A-F586-3820-2908ABCA8983}"/>
          </ac:spMkLst>
        </pc:spChg>
      </pc:sldChg>
      <pc:sldChg chg="add mod replId setBg">
        <pc:chgData name="Carolina Aguiar de Paula" userId="S::carolina@anpad.org.br::ef8707f1-9059-440b-9e8b-857d960b6973" providerId="AD" clId="Web-{17E85617-5FD5-15B4-7C63-2DB99C27DF87}" dt="2026-01-29T18:33:15.675" v="13"/>
        <pc:sldMkLst>
          <pc:docMk/>
          <pc:sldMk cId="1892145577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0F0EC7-3B77-5B03-A56D-6B435FBC7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906E1-AC96-8052-311F-35E548BA5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8938"/>
            <a:ext cx="9144000" cy="2178834"/>
          </a:xfrm>
        </p:spPr>
        <p:txBody>
          <a:bodyPr/>
          <a:lstStyle/>
          <a:p>
            <a:endParaRPr lang="de-D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529755-7F1A-E6EC-F62C-F0ADC4438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146364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2145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D626D7-1EF4-A6DB-6232-5D8D08B25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2913"/>
            <a:ext cx="10515600" cy="4654050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4365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5AB5E0-4483-AA5B-7C27-99BA14496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3398"/>
            <a:ext cx="10515600" cy="1325563"/>
          </a:xfr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96F620-A93A-F586-3820-2908ABCA8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10897"/>
            <a:ext cx="10515600" cy="303515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17694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14</cp:revision>
  <dcterms:created xsi:type="dcterms:W3CDTF">2026-01-29T18:29:08Z</dcterms:created>
  <dcterms:modified xsi:type="dcterms:W3CDTF">2026-01-29T18:33:26Z</dcterms:modified>
</cp:coreProperties>
</file>