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7DA7B9-7158-62E4-5A04-F2D83479C8D0}" v="9" dt="2026-01-29T18:37:44.9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a Aguiar de Paula" userId="S::carolina@anpad.org.br::ef8707f1-9059-440b-9e8b-857d960b6973" providerId="AD" clId="Web-{017DA7B9-7158-62E4-5A04-F2D83479C8D0}"/>
    <pc:docChg chg="addSld modSld">
      <pc:chgData name="Carolina Aguiar de Paula" userId="S::carolina@anpad.org.br::ef8707f1-9059-440b-9e8b-857d960b6973" providerId="AD" clId="Web-{017DA7B9-7158-62E4-5A04-F2D83479C8D0}" dt="2026-01-29T18:37:44.922" v="8" actId="14100"/>
      <pc:docMkLst>
        <pc:docMk/>
      </pc:docMkLst>
      <pc:sldChg chg="modSp mod setBg">
        <pc:chgData name="Carolina Aguiar de Paula" userId="S::carolina@anpad.org.br::ef8707f1-9059-440b-9e8b-857d960b6973" providerId="AD" clId="Web-{017DA7B9-7158-62E4-5A04-F2D83479C8D0}" dt="2026-01-29T18:36:55.169" v="2" actId="14100"/>
        <pc:sldMkLst>
          <pc:docMk/>
          <pc:sldMk cId="2210866551" sldId="256"/>
        </pc:sldMkLst>
        <pc:spChg chg="mod">
          <ac:chgData name="Carolina Aguiar de Paula" userId="S::carolina@anpad.org.br::ef8707f1-9059-440b-9e8b-857d960b6973" providerId="AD" clId="Web-{017DA7B9-7158-62E4-5A04-F2D83479C8D0}" dt="2026-01-29T18:36:52.137" v="1" actId="14100"/>
          <ac:spMkLst>
            <pc:docMk/>
            <pc:sldMk cId="2210866551" sldId="256"/>
            <ac:spMk id="2" creationId="{00000000-0000-0000-0000-000000000000}"/>
          </ac:spMkLst>
        </pc:spChg>
        <pc:spChg chg="mod">
          <ac:chgData name="Carolina Aguiar de Paula" userId="S::carolina@anpad.org.br::ef8707f1-9059-440b-9e8b-857d960b6973" providerId="AD" clId="Web-{017DA7B9-7158-62E4-5A04-F2D83479C8D0}" dt="2026-01-29T18:36:55.169" v="2" actId="14100"/>
          <ac:spMkLst>
            <pc:docMk/>
            <pc:sldMk cId="2210866551" sldId="256"/>
            <ac:spMk id="3" creationId="{00000000-0000-0000-0000-000000000000}"/>
          </ac:spMkLst>
        </pc:spChg>
      </pc:sldChg>
      <pc:sldChg chg="modSp new mod setBg">
        <pc:chgData name="Carolina Aguiar de Paula" userId="S::carolina@anpad.org.br::ef8707f1-9059-440b-9e8b-857d960b6973" providerId="AD" clId="Web-{017DA7B9-7158-62E4-5A04-F2D83479C8D0}" dt="2026-01-29T18:37:44.922" v="8" actId="14100"/>
        <pc:sldMkLst>
          <pc:docMk/>
          <pc:sldMk cId="1393509374" sldId="257"/>
        </pc:sldMkLst>
        <pc:spChg chg="mod">
          <ac:chgData name="Carolina Aguiar de Paula" userId="S::carolina@anpad.org.br::ef8707f1-9059-440b-9e8b-857d960b6973" providerId="AD" clId="Web-{017DA7B9-7158-62E4-5A04-F2D83479C8D0}" dt="2026-01-29T18:37:44.922" v="8" actId="14100"/>
          <ac:spMkLst>
            <pc:docMk/>
            <pc:sldMk cId="1393509374" sldId="257"/>
            <ac:spMk id="2" creationId="{1D034ACD-2872-F8CC-2A15-396CCABCD181}"/>
          </ac:spMkLst>
        </pc:spChg>
        <pc:spChg chg="mod">
          <ac:chgData name="Carolina Aguiar de Paula" userId="S::carolina@anpad.org.br::ef8707f1-9059-440b-9e8b-857d960b6973" providerId="AD" clId="Web-{017DA7B9-7158-62E4-5A04-F2D83479C8D0}" dt="2026-01-29T18:37:36.828" v="6" actId="14100"/>
          <ac:spMkLst>
            <pc:docMk/>
            <pc:sldMk cId="1393509374" sldId="257"/>
            <ac:spMk id="3" creationId="{5CCEB21F-157E-0508-F178-FACB35F60BD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68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58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39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0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37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61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42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53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56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278938"/>
            <a:ext cx="9144000" cy="2178834"/>
          </a:xfrm>
        </p:spPr>
        <p:txBody>
          <a:bodyPr/>
          <a:lstStyle/>
          <a:p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979351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086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034ACD-2872-F8CC-2A15-396CCABCD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1761"/>
            <a:ext cx="10515600" cy="1083108"/>
          </a:xfrm>
        </p:spPr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CCEB21F-157E-0508-F178-FACB35F60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9079"/>
            <a:ext cx="10515600" cy="4039611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35093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scritório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7</cp:revision>
  <dcterms:created xsi:type="dcterms:W3CDTF">2026-01-29T18:36:17Z</dcterms:created>
  <dcterms:modified xsi:type="dcterms:W3CDTF">2026-01-29T18:37:48Z</dcterms:modified>
</cp:coreProperties>
</file>