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0C6057-971C-433B-A290-8074FE820CA1}" v="19" dt="2023-05-04T16:46:04.8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a França" userId="03a1104f-8008-4b2a-a57a-ba651cd2de9b" providerId="ADAL" clId="{790C6057-971C-433B-A290-8074FE820CA1}"/>
    <pc:docChg chg="addSld delSld modSld modMainMaster">
      <pc:chgData name="Camila França" userId="03a1104f-8008-4b2a-a57a-ba651cd2de9b" providerId="ADAL" clId="{790C6057-971C-433B-A290-8074FE820CA1}" dt="2023-05-04T16:46:14.452" v="81" actId="2696"/>
      <pc:docMkLst>
        <pc:docMk/>
      </pc:docMkLst>
      <pc:sldChg chg="modSp new mod setBg">
        <pc:chgData name="Camila França" userId="03a1104f-8008-4b2a-a57a-ba651cd2de9b" providerId="ADAL" clId="{790C6057-971C-433B-A290-8074FE820CA1}" dt="2023-05-04T13:36:28.352" v="62" actId="20577"/>
        <pc:sldMkLst>
          <pc:docMk/>
          <pc:sldMk cId="3946948181" sldId="256"/>
        </pc:sldMkLst>
        <pc:spChg chg="mod">
          <ac:chgData name="Camila França" userId="03a1104f-8008-4b2a-a57a-ba651cd2de9b" providerId="ADAL" clId="{790C6057-971C-433B-A290-8074FE820CA1}" dt="2023-05-04T13:36:28.352" v="62" actId="20577"/>
          <ac:spMkLst>
            <pc:docMk/>
            <pc:sldMk cId="3946948181" sldId="256"/>
            <ac:spMk id="2" creationId="{DD66DB3F-754C-E9DD-B678-4FAE2E5AED2B}"/>
          </ac:spMkLst>
        </pc:spChg>
        <pc:spChg chg="mod">
          <ac:chgData name="Camila França" userId="03a1104f-8008-4b2a-a57a-ba651cd2de9b" providerId="ADAL" clId="{790C6057-971C-433B-A290-8074FE820CA1}" dt="2023-05-04T13:36:22.622" v="54" actId="207"/>
          <ac:spMkLst>
            <pc:docMk/>
            <pc:sldMk cId="3946948181" sldId="256"/>
            <ac:spMk id="3" creationId="{CA363A88-85BE-8DC3-5CB5-FDB3F7577146}"/>
          </ac:spMkLst>
        </pc:spChg>
      </pc:sldChg>
      <pc:sldChg chg="modSp new mod setBg">
        <pc:chgData name="Camila França" userId="03a1104f-8008-4b2a-a57a-ba651cd2de9b" providerId="ADAL" clId="{790C6057-971C-433B-A290-8074FE820CA1}" dt="2023-05-04T13:35:56.038" v="51" actId="1076"/>
        <pc:sldMkLst>
          <pc:docMk/>
          <pc:sldMk cId="2376928081" sldId="257"/>
        </pc:sldMkLst>
        <pc:spChg chg="mod">
          <ac:chgData name="Camila França" userId="03a1104f-8008-4b2a-a57a-ba651cd2de9b" providerId="ADAL" clId="{790C6057-971C-433B-A290-8074FE820CA1}" dt="2023-05-04T13:35:56.038" v="51" actId="1076"/>
          <ac:spMkLst>
            <pc:docMk/>
            <pc:sldMk cId="2376928081" sldId="257"/>
            <ac:spMk id="2" creationId="{698C5354-2F88-18D3-589F-6A68BB47CE46}"/>
          </ac:spMkLst>
        </pc:spChg>
        <pc:spChg chg="mod">
          <ac:chgData name="Camila França" userId="03a1104f-8008-4b2a-a57a-ba651cd2de9b" providerId="ADAL" clId="{790C6057-971C-433B-A290-8074FE820CA1}" dt="2023-05-04T13:35:52.559" v="50" actId="1076"/>
          <ac:spMkLst>
            <pc:docMk/>
            <pc:sldMk cId="2376928081" sldId="257"/>
            <ac:spMk id="3" creationId="{14A19171-9B3C-8035-710D-2AB413C38140}"/>
          </ac:spMkLst>
        </pc:spChg>
      </pc:sldChg>
      <pc:sldChg chg="new del">
        <pc:chgData name="Camila França" userId="03a1104f-8008-4b2a-a57a-ba651cd2de9b" providerId="ADAL" clId="{790C6057-971C-433B-A290-8074FE820CA1}" dt="2023-05-04T16:46:14.452" v="81" actId="2696"/>
        <pc:sldMkLst>
          <pc:docMk/>
          <pc:sldMk cId="741391608" sldId="258"/>
        </pc:sldMkLst>
      </pc:sldChg>
      <pc:sldChg chg="new del">
        <pc:chgData name="Camila França" userId="03a1104f-8008-4b2a-a57a-ba651cd2de9b" providerId="ADAL" clId="{790C6057-971C-433B-A290-8074FE820CA1}" dt="2023-05-04T16:45:05.654" v="67" actId="2696"/>
        <pc:sldMkLst>
          <pc:docMk/>
          <pc:sldMk cId="1732671222" sldId="258"/>
        </pc:sldMkLst>
      </pc:sldChg>
      <pc:sldChg chg="new del">
        <pc:chgData name="Camila França" userId="03a1104f-8008-4b2a-a57a-ba651cd2de9b" providerId="ADAL" clId="{790C6057-971C-433B-A290-8074FE820CA1}" dt="2023-05-04T16:45:11.834" v="69" actId="2696"/>
        <pc:sldMkLst>
          <pc:docMk/>
          <pc:sldMk cId="2494633797" sldId="258"/>
        </pc:sldMkLst>
      </pc:sldChg>
      <pc:sldMasterChg chg="setBg modSldLayout">
        <pc:chgData name="Camila França" userId="03a1104f-8008-4b2a-a57a-ba651cd2de9b" providerId="ADAL" clId="{790C6057-971C-433B-A290-8074FE820CA1}" dt="2023-05-04T16:46:04.843" v="79"/>
        <pc:sldMasterMkLst>
          <pc:docMk/>
          <pc:sldMasterMk cId="3031277958" sldId="2147483648"/>
        </pc:sldMasterMkLst>
        <pc:sldLayoutChg chg="setBg">
          <pc:chgData name="Camila França" userId="03a1104f-8008-4b2a-a57a-ba651cd2de9b" providerId="ADAL" clId="{790C6057-971C-433B-A290-8074FE820CA1}" dt="2023-05-04T16:45:54.665" v="76"/>
          <pc:sldLayoutMkLst>
            <pc:docMk/>
            <pc:sldMasterMk cId="3031277958" sldId="2147483648"/>
            <pc:sldLayoutMk cId="2755429039" sldId="2147483649"/>
          </pc:sldLayoutMkLst>
        </pc:sldLayoutChg>
        <pc:sldLayoutChg chg="setBg">
          <pc:chgData name="Camila França" userId="03a1104f-8008-4b2a-a57a-ba651cd2de9b" providerId="ADAL" clId="{790C6057-971C-433B-A290-8074FE820CA1}" dt="2023-05-04T16:45:48.990" v="74"/>
          <pc:sldLayoutMkLst>
            <pc:docMk/>
            <pc:sldMasterMk cId="3031277958" sldId="2147483648"/>
            <pc:sldLayoutMk cId="1064542534" sldId="214748365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0CD7FD-62F4-9273-C7C3-6ACACD353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EBBE23-4FF8-9CBD-2432-4B35FC3A6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D72B9F-6D26-2054-9453-B43CF0110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9B395C-7877-A801-11ED-E2D45F691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811793-D9F1-0A6D-D0A0-6465C7D46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42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681291-A416-8A4E-E36F-35CBE33E1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15E448-0F25-7C89-C970-F128C2A87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9FAE96-F7FB-CA28-AC45-5E2B2AC1D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9B1590-6BFE-B5A9-357B-339BD2168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C04065-7301-0788-2AB9-E52A92C75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9804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5F9A7C8-81FE-61A3-922F-F0F53B32C7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8303CF7-1C54-CE9B-1F63-D14E4ADA4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299EC9-8FDA-B0BD-9127-2BBAB76BC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A550B2-47AC-1B50-1890-FAF18EF64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30D942-B14C-CE06-B21C-082D662E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5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0E09A9-F63F-14B5-EA10-57D74124E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7DA95E-8A4A-823C-712B-008000F9B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89900E-8D69-2567-8AD4-F34CA3BB7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86DB0E-0E00-F7BA-8C63-20C2E6C1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7CAA2A-0593-2DBB-4379-594F47F54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54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CF8B29-3237-8870-6907-D8FC17939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A150CB6-7E04-1794-6FEC-B245024FA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4EBE9B-D519-F6EB-C83D-CDDD9D6EB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C35846-FB6E-45B1-FC3E-52183BA2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7AE9AD-B281-52F3-98AC-F4A542EFA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8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152936-5C05-4058-2028-05F4C46D5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CDF9F8-37AB-23F2-64DF-E2B3FC5A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2943DB8-D311-4B0B-E940-A930FF2C4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CB9C800-A2DB-4908-F98D-83E22AC50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73FB26-345B-8D0A-7A58-D61F6230C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A62AB8E-37A4-FD9E-E644-362314625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98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441A85-93EE-7069-9551-CD2F1C886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1243AF-3D66-1144-0939-D077E1EDF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463952-E811-4D05-89BA-FA856F936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B33CC01-0918-4D59-A638-72DE3980B9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9F7A315-ED7E-7573-F438-802F69772B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717DC0F-E13D-5D23-C4F1-C047DC3FE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2174F97-FCD2-BE63-DEB0-36E0D493B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C1EFB3D-F33E-12C9-F6B4-7CBA6833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47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306A8E-4150-53FE-4961-8B8835AD0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B5405F-0204-0E9F-AFBC-0EBA1EFC4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224EEFA-FA7A-6E1E-190F-F7DDFC4AA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B1B7C63-5FBC-07B8-63B9-211554A19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41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836D97D-AEC0-756E-9E7F-5832156B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6DF7750-CA7C-54D9-CED8-1905A8A43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B8AB79C-3728-2F5B-4083-43ED7A925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84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369492-A56E-9844-B197-973634021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8A2935-D979-34B7-033F-54BA3F000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4E09694-2EDC-DB96-C7BB-BC6C9534D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22E37E9-F0D8-108E-8C35-686C83DDA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E3E7071-0FC5-12EA-A84E-7BE3A982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6303039-92F0-B753-E7B6-AE393C0BE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6374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B0612-F849-3503-EED2-11E58CBEA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3654B6E-78B8-9CAE-016B-82F3D8505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E6B4032-5DC9-D052-43E8-F8130A03B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33AD51E-2001-3E23-FC1A-C6BA9D0AA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1201B0-22F4-61CE-C1C1-DD10AA20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C015A1-0908-B540-69CA-82F3790FA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26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0A0767F-70B8-CCC3-54AC-894B901B4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AC94D6-51BB-01B6-32C9-E7F2FD05E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E8BB33-DA9F-93AC-5C9A-18115B6BD2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5736C-0D72-4E2B-B40A-5DB6F9F3E83E}" type="datetimeFigureOut">
              <a:rPr lang="pt-BR" smtClean="0"/>
              <a:t>04/05/2023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956384-4CF2-2869-F6AA-02D46051B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EA520A-8358-D223-AD87-289729509D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0191D-4354-4919-9EDB-A0815D85A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127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66DB3F-754C-E9DD-B678-4FAE2E5AED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A363A88-85BE-8DC3-5CB5-FDB3F75771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Nome dos Autores</a:t>
            </a:r>
          </a:p>
        </p:txBody>
      </p:sp>
    </p:spTree>
    <p:extLst>
      <p:ext uri="{BB962C8B-B14F-4D97-AF65-F5344CB8AC3E}">
        <p14:creationId xmlns:p14="http://schemas.microsoft.com/office/powerpoint/2010/main" val="3946948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8C5354-2F88-18D3-589F-6A68BB47C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709" y="1273679"/>
            <a:ext cx="10515600" cy="1325563"/>
          </a:xfr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A19171-9B3C-8035-710D-2AB413C38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709" y="2725953"/>
            <a:ext cx="10254673" cy="318438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6928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Título do Trabalho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Camila França</dc:creator>
  <cp:lastModifiedBy>Camila França</cp:lastModifiedBy>
  <cp:revision>1</cp:revision>
  <dcterms:created xsi:type="dcterms:W3CDTF">2023-05-04T13:28:49Z</dcterms:created>
  <dcterms:modified xsi:type="dcterms:W3CDTF">2023-05-04T16:46:14Z</dcterms:modified>
</cp:coreProperties>
</file>