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17F"/>
    <a:srgbClr val="FBD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7DE42-2386-4EC9-9B8A-4561973FBDA2}" v="8" dt="2023-07-26T13:56:43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França" userId="03a1104f-8008-4b2a-a57a-ba651cd2de9b" providerId="ADAL" clId="{D8D7DE42-2386-4EC9-9B8A-4561973FBDA2}"/>
    <pc:docChg chg="custSel addSld modMainMaster">
      <pc:chgData name="Camila França" userId="03a1104f-8008-4b2a-a57a-ba651cd2de9b" providerId="ADAL" clId="{D8D7DE42-2386-4EC9-9B8A-4561973FBDA2}" dt="2023-07-26T13:58:18.383" v="45" actId="680"/>
      <pc:docMkLst>
        <pc:docMk/>
      </pc:docMkLst>
      <pc:sldChg chg="new">
        <pc:chgData name="Camila França" userId="03a1104f-8008-4b2a-a57a-ba651cd2de9b" providerId="ADAL" clId="{D8D7DE42-2386-4EC9-9B8A-4561973FBDA2}" dt="2023-07-26T13:58:12.230" v="44" actId="680"/>
        <pc:sldMkLst>
          <pc:docMk/>
          <pc:sldMk cId="1554855546" sldId="256"/>
        </pc:sldMkLst>
      </pc:sldChg>
      <pc:sldChg chg="new">
        <pc:chgData name="Camila França" userId="03a1104f-8008-4b2a-a57a-ba651cd2de9b" providerId="ADAL" clId="{D8D7DE42-2386-4EC9-9B8A-4561973FBDA2}" dt="2023-07-26T13:58:18.383" v="45" actId="680"/>
        <pc:sldMkLst>
          <pc:docMk/>
          <pc:sldMk cId="2048914638" sldId="257"/>
        </pc:sldMkLst>
      </pc:sldChg>
      <pc:sldMasterChg chg="delSp modSp mod setBg modSldLayout">
        <pc:chgData name="Camila França" userId="03a1104f-8008-4b2a-a57a-ba651cd2de9b" providerId="ADAL" clId="{D8D7DE42-2386-4EC9-9B8A-4561973FBDA2}" dt="2023-07-26T13:58:06.716" v="43" actId="478"/>
        <pc:sldMasterMkLst>
          <pc:docMk/>
          <pc:sldMasterMk cId="329235738" sldId="2147483648"/>
        </pc:sldMasterMkLst>
        <pc:spChg chg="mod">
          <ac:chgData name="Camila França" userId="03a1104f-8008-4b2a-a57a-ba651cd2de9b" providerId="ADAL" clId="{D8D7DE42-2386-4EC9-9B8A-4561973FBDA2}" dt="2023-07-26T13:57:03.154" v="16" actId="1076"/>
          <ac:spMkLst>
            <pc:docMk/>
            <pc:sldMasterMk cId="329235738" sldId="2147483648"/>
            <ac:spMk id="2" creationId="{8DAD5D51-2542-9D93-A38A-7A69B07CFE24}"/>
          </ac:spMkLst>
        </pc:spChg>
        <pc:spChg chg="mod">
          <ac:chgData name="Camila França" userId="03a1104f-8008-4b2a-a57a-ba651cd2de9b" providerId="ADAL" clId="{D8D7DE42-2386-4EC9-9B8A-4561973FBDA2}" dt="2023-07-26T13:56:57.713" v="14" actId="14100"/>
          <ac:spMkLst>
            <pc:docMk/>
            <pc:sldMasterMk cId="329235738" sldId="2147483648"/>
            <ac:spMk id="3" creationId="{74A947E2-D6ED-0605-00C0-ECA85FF5FE66}"/>
          </ac:spMkLst>
        </pc:spChg>
        <pc:spChg chg="del">
          <ac:chgData name="Camila França" userId="03a1104f-8008-4b2a-a57a-ba651cd2de9b" providerId="ADAL" clId="{D8D7DE42-2386-4EC9-9B8A-4561973FBDA2}" dt="2023-07-26T13:57:06.929" v="17" actId="478"/>
          <ac:spMkLst>
            <pc:docMk/>
            <pc:sldMasterMk cId="329235738" sldId="2147483648"/>
            <ac:spMk id="4" creationId="{6A604B88-77A7-E184-B81A-39982E5EF4E1}"/>
          </ac:spMkLst>
        </pc:spChg>
        <pc:spChg chg="del">
          <ac:chgData name="Camila França" userId="03a1104f-8008-4b2a-a57a-ba651cd2de9b" providerId="ADAL" clId="{D8D7DE42-2386-4EC9-9B8A-4561973FBDA2}" dt="2023-07-26T13:57:08.040" v="18" actId="478"/>
          <ac:spMkLst>
            <pc:docMk/>
            <pc:sldMasterMk cId="329235738" sldId="2147483648"/>
            <ac:spMk id="5" creationId="{713E273B-BF4A-5942-AF8F-0D8C40F6C6EB}"/>
          </ac:spMkLst>
        </pc:spChg>
        <pc:spChg chg="del">
          <ac:chgData name="Camila França" userId="03a1104f-8008-4b2a-a57a-ba651cd2de9b" providerId="ADAL" clId="{D8D7DE42-2386-4EC9-9B8A-4561973FBDA2}" dt="2023-07-26T13:57:09.205" v="19" actId="478"/>
          <ac:spMkLst>
            <pc:docMk/>
            <pc:sldMasterMk cId="329235738" sldId="2147483648"/>
            <ac:spMk id="6" creationId="{15DE3B37-DCA9-548D-6942-606114034508}"/>
          </ac:spMkLst>
        </pc:spChg>
        <pc:sldLayoutChg chg="delSp modSp mod setBg">
          <pc:chgData name="Camila França" userId="03a1104f-8008-4b2a-a57a-ba651cd2de9b" providerId="ADAL" clId="{D8D7DE42-2386-4EC9-9B8A-4561973FBDA2}" dt="2023-07-26T13:56:43.120" v="13" actId="207"/>
          <pc:sldLayoutMkLst>
            <pc:docMk/>
            <pc:sldMasterMk cId="329235738" sldId="2147483648"/>
            <pc:sldLayoutMk cId="2982019140" sldId="2147483649"/>
          </pc:sldLayoutMkLst>
          <pc:spChg chg="mod">
            <ac:chgData name="Camila França" userId="03a1104f-8008-4b2a-a57a-ba651cd2de9b" providerId="ADAL" clId="{D8D7DE42-2386-4EC9-9B8A-4561973FBDA2}" dt="2023-07-26T13:56:19.476" v="11" actId="207"/>
            <ac:spMkLst>
              <pc:docMk/>
              <pc:sldMasterMk cId="329235738" sldId="2147483648"/>
              <pc:sldLayoutMk cId="2982019140" sldId="2147483649"/>
              <ac:spMk id="2" creationId="{EFF085C0-2F27-419C-98B7-A5567D26D038}"/>
            </ac:spMkLst>
          </pc:spChg>
          <pc:spChg chg="mod">
            <ac:chgData name="Camila França" userId="03a1104f-8008-4b2a-a57a-ba651cd2de9b" providerId="ADAL" clId="{D8D7DE42-2386-4EC9-9B8A-4561973FBDA2}" dt="2023-07-26T13:56:43.120" v="13" actId="207"/>
            <ac:spMkLst>
              <pc:docMk/>
              <pc:sldMasterMk cId="329235738" sldId="2147483648"/>
              <pc:sldLayoutMk cId="2982019140" sldId="2147483649"/>
              <ac:spMk id="3" creationId="{303A8C2C-79B4-B715-0C31-AC67578B9AE0}"/>
            </ac:spMkLst>
          </pc:spChg>
          <pc:spChg chg="del mod">
            <ac:chgData name="Camila França" userId="03a1104f-8008-4b2a-a57a-ba651cd2de9b" providerId="ADAL" clId="{D8D7DE42-2386-4EC9-9B8A-4561973FBDA2}" dt="2023-07-26T13:54:31.547" v="6" actId="478"/>
            <ac:spMkLst>
              <pc:docMk/>
              <pc:sldMasterMk cId="329235738" sldId="2147483648"/>
              <pc:sldLayoutMk cId="2982019140" sldId="2147483649"/>
              <ac:spMk id="4" creationId="{6D7EC01D-1331-22CD-88AC-D77AD15D4EE7}"/>
            </ac:spMkLst>
          </pc:spChg>
          <pc:spChg chg="del">
            <ac:chgData name="Camila França" userId="03a1104f-8008-4b2a-a57a-ba651cd2de9b" providerId="ADAL" clId="{D8D7DE42-2386-4EC9-9B8A-4561973FBDA2}" dt="2023-07-26T13:54:33.936" v="7" actId="478"/>
            <ac:spMkLst>
              <pc:docMk/>
              <pc:sldMasterMk cId="329235738" sldId="2147483648"/>
              <pc:sldLayoutMk cId="2982019140" sldId="2147483649"/>
              <ac:spMk id="5" creationId="{FD79AD80-349C-A396-8FB9-362DE8E97CA2}"/>
            </ac:spMkLst>
          </pc:spChg>
          <pc:spChg chg="del">
            <ac:chgData name="Camila França" userId="03a1104f-8008-4b2a-a57a-ba651cd2de9b" providerId="ADAL" clId="{D8D7DE42-2386-4EC9-9B8A-4561973FBDA2}" dt="2023-07-26T13:54:36.183" v="8" actId="478"/>
            <ac:spMkLst>
              <pc:docMk/>
              <pc:sldMasterMk cId="329235738" sldId="2147483648"/>
              <pc:sldLayoutMk cId="2982019140" sldId="2147483649"/>
              <ac:spMk id="6" creationId="{7CAFF860-D3C2-A14E-B1CB-52A57AE09377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7:18.249" v="22" actId="478"/>
          <pc:sldLayoutMkLst>
            <pc:docMk/>
            <pc:sldMasterMk cId="329235738" sldId="2147483648"/>
            <pc:sldLayoutMk cId="1705889035" sldId="2147483651"/>
          </pc:sldLayoutMkLst>
          <pc:spChg chg="del">
            <ac:chgData name="Camila França" userId="03a1104f-8008-4b2a-a57a-ba651cd2de9b" providerId="ADAL" clId="{D8D7DE42-2386-4EC9-9B8A-4561973FBDA2}" dt="2023-07-26T13:57:15.949" v="20" actId="478"/>
            <ac:spMkLst>
              <pc:docMk/>
              <pc:sldMasterMk cId="329235738" sldId="2147483648"/>
              <pc:sldLayoutMk cId="1705889035" sldId="2147483651"/>
              <ac:spMk id="4" creationId="{E80B35BC-F326-F0D3-BF5E-F8D8C68024A7}"/>
            </ac:spMkLst>
          </pc:spChg>
          <pc:spChg chg="del">
            <ac:chgData name="Camila França" userId="03a1104f-8008-4b2a-a57a-ba651cd2de9b" providerId="ADAL" clId="{D8D7DE42-2386-4EC9-9B8A-4561973FBDA2}" dt="2023-07-26T13:57:17.531" v="21" actId="478"/>
            <ac:spMkLst>
              <pc:docMk/>
              <pc:sldMasterMk cId="329235738" sldId="2147483648"/>
              <pc:sldLayoutMk cId="1705889035" sldId="2147483651"/>
              <ac:spMk id="5" creationId="{D806515B-A9BB-9B59-3D9D-D3A6C9C983F6}"/>
            </ac:spMkLst>
          </pc:spChg>
          <pc:spChg chg="del">
            <ac:chgData name="Camila França" userId="03a1104f-8008-4b2a-a57a-ba651cd2de9b" providerId="ADAL" clId="{D8D7DE42-2386-4EC9-9B8A-4561973FBDA2}" dt="2023-07-26T13:57:18.249" v="22" actId="478"/>
            <ac:spMkLst>
              <pc:docMk/>
              <pc:sldMasterMk cId="329235738" sldId="2147483648"/>
              <pc:sldLayoutMk cId="1705889035" sldId="2147483651"/>
              <ac:spMk id="6" creationId="{E64EC2A7-59FE-E149-3A46-C303164D7AF8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7:25.413" v="25" actId="478"/>
          <pc:sldLayoutMkLst>
            <pc:docMk/>
            <pc:sldMasterMk cId="329235738" sldId="2147483648"/>
            <pc:sldLayoutMk cId="2392138520" sldId="2147483652"/>
          </pc:sldLayoutMkLst>
          <pc:spChg chg="del">
            <ac:chgData name="Camila França" userId="03a1104f-8008-4b2a-a57a-ba651cd2de9b" providerId="ADAL" clId="{D8D7DE42-2386-4EC9-9B8A-4561973FBDA2}" dt="2023-07-26T13:57:21.488" v="23" actId="478"/>
            <ac:spMkLst>
              <pc:docMk/>
              <pc:sldMasterMk cId="329235738" sldId="2147483648"/>
              <pc:sldLayoutMk cId="2392138520" sldId="2147483652"/>
              <ac:spMk id="5" creationId="{5429BC04-7FD1-8E83-33BD-2A40C4127C97}"/>
            </ac:spMkLst>
          </pc:spChg>
          <pc:spChg chg="del">
            <ac:chgData name="Camila França" userId="03a1104f-8008-4b2a-a57a-ba651cd2de9b" providerId="ADAL" clId="{D8D7DE42-2386-4EC9-9B8A-4561973FBDA2}" dt="2023-07-26T13:57:24.012" v="24" actId="478"/>
            <ac:spMkLst>
              <pc:docMk/>
              <pc:sldMasterMk cId="329235738" sldId="2147483648"/>
              <pc:sldLayoutMk cId="2392138520" sldId="2147483652"/>
              <ac:spMk id="6" creationId="{D0615AF8-89A1-1EDC-3C24-CB6FC52A9272}"/>
            </ac:spMkLst>
          </pc:spChg>
          <pc:spChg chg="del">
            <ac:chgData name="Camila França" userId="03a1104f-8008-4b2a-a57a-ba651cd2de9b" providerId="ADAL" clId="{D8D7DE42-2386-4EC9-9B8A-4561973FBDA2}" dt="2023-07-26T13:57:25.413" v="25" actId="478"/>
            <ac:spMkLst>
              <pc:docMk/>
              <pc:sldMasterMk cId="329235738" sldId="2147483648"/>
              <pc:sldLayoutMk cId="2392138520" sldId="2147483652"/>
              <ac:spMk id="7" creationId="{3C3838B1-834A-FDB8-48D6-DC2E398CD4D1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7:32.982" v="28" actId="478"/>
          <pc:sldLayoutMkLst>
            <pc:docMk/>
            <pc:sldMasterMk cId="329235738" sldId="2147483648"/>
            <pc:sldLayoutMk cId="3552013967" sldId="2147483653"/>
          </pc:sldLayoutMkLst>
          <pc:spChg chg="del">
            <ac:chgData name="Camila França" userId="03a1104f-8008-4b2a-a57a-ba651cd2de9b" providerId="ADAL" clId="{D8D7DE42-2386-4EC9-9B8A-4561973FBDA2}" dt="2023-07-26T13:57:29.237" v="26" actId="478"/>
            <ac:spMkLst>
              <pc:docMk/>
              <pc:sldMasterMk cId="329235738" sldId="2147483648"/>
              <pc:sldLayoutMk cId="3552013967" sldId="2147483653"/>
              <ac:spMk id="7" creationId="{230AD1B1-5985-3666-8D6B-33EC46F57986}"/>
            </ac:spMkLst>
          </pc:spChg>
          <pc:spChg chg="del">
            <ac:chgData name="Camila França" userId="03a1104f-8008-4b2a-a57a-ba651cd2de9b" providerId="ADAL" clId="{D8D7DE42-2386-4EC9-9B8A-4561973FBDA2}" dt="2023-07-26T13:57:31.762" v="27" actId="478"/>
            <ac:spMkLst>
              <pc:docMk/>
              <pc:sldMasterMk cId="329235738" sldId="2147483648"/>
              <pc:sldLayoutMk cId="3552013967" sldId="2147483653"/>
              <ac:spMk id="8" creationId="{9763F54E-BC7B-1F92-FE00-5F6D819B8FBF}"/>
            </ac:spMkLst>
          </pc:spChg>
          <pc:spChg chg="del">
            <ac:chgData name="Camila França" userId="03a1104f-8008-4b2a-a57a-ba651cd2de9b" providerId="ADAL" clId="{D8D7DE42-2386-4EC9-9B8A-4561973FBDA2}" dt="2023-07-26T13:57:32.982" v="28" actId="478"/>
            <ac:spMkLst>
              <pc:docMk/>
              <pc:sldMasterMk cId="329235738" sldId="2147483648"/>
              <pc:sldLayoutMk cId="3552013967" sldId="2147483653"/>
              <ac:spMk id="9" creationId="{CA4B22AC-367D-26F7-D8E0-14678E67B7C4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7:42.033" v="31" actId="478"/>
          <pc:sldLayoutMkLst>
            <pc:docMk/>
            <pc:sldMasterMk cId="329235738" sldId="2147483648"/>
            <pc:sldLayoutMk cId="1691490368" sldId="2147483655"/>
          </pc:sldLayoutMkLst>
          <pc:spChg chg="del">
            <ac:chgData name="Camila França" userId="03a1104f-8008-4b2a-a57a-ba651cd2de9b" providerId="ADAL" clId="{D8D7DE42-2386-4EC9-9B8A-4561973FBDA2}" dt="2023-07-26T13:57:39.473" v="29" actId="478"/>
            <ac:spMkLst>
              <pc:docMk/>
              <pc:sldMasterMk cId="329235738" sldId="2147483648"/>
              <pc:sldLayoutMk cId="1691490368" sldId="2147483655"/>
              <ac:spMk id="2" creationId="{FF867E24-BB88-D120-0F6A-EECCA55879C2}"/>
            </ac:spMkLst>
          </pc:spChg>
          <pc:spChg chg="del">
            <ac:chgData name="Camila França" userId="03a1104f-8008-4b2a-a57a-ba651cd2de9b" providerId="ADAL" clId="{D8D7DE42-2386-4EC9-9B8A-4561973FBDA2}" dt="2023-07-26T13:57:40.774" v="30" actId="478"/>
            <ac:spMkLst>
              <pc:docMk/>
              <pc:sldMasterMk cId="329235738" sldId="2147483648"/>
              <pc:sldLayoutMk cId="1691490368" sldId="2147483655"/>
              <ac:spMk id="3" creationId="{08E69953-9285-85AC-4BE0-28083EA0A800}"/>
            </ac:spMkLst>
          </pc:spChg>
          <pc:spChg chg="del">
            <ac:chgData name="Camila França" userId="03a1104f-8008-4b2a-a57a-ba651cd2de9b" providerId="ADAL" clId="{D8D7DE42-2386-4EC9-9B8A-4561973FBDA2}" dt="2023-07-26T13:57:42.033" v="31" actId="478"/>
            <ac:spMkLst>
              <pc:docMk/>
              <pc:sldMasterMk cId="329235738" sldId="2147483648"/>
              <pc:sldLayoutMk cId="1691490368" sldId="2147483655"/>
              <ac:spMk id="4" creationId="{59E5D947-D4A7-2333-D310-46E140BAC6FA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7:49.524" v="34" actId="478"/>
          <pc:sldLayoutMkLst>
            <pc:docMk/>
            <pc:sldMasterMk cId="329235738" sldId="2147483648"/>
            <pc:sldLayoutMk cId="3346939552" sldId="2147483656"/>
          </pc:sldLayoutMkLst>
          <pc:spChg chg="del">
            <ac:chgData name="Camila França" userId="03a1104f-8008-4b2a-a57a-ba651cd2de9b" providerId="ADAL" clId="{D8D7DE42-2386-4EC9-9B8A-4561973FBDA2}" dt="2023-07-26T13:57:46.202" v="32" actId="478"/>
            <ac:spMkLst>
              <pc:docMk/>
              <pc:sldMasterMk cId="329235738" sldId="2147483648"/>
              <pc:sldLayoutMk cId="3346939552" sldId="2147483656"/>
              <ac:spMk id="5" creationId="{5D8F5AA1-9243-BB4C-2F4B-8A8D70BD8525}"/>
            </ac:spMkLst>
          </pc:spChg>
          <pc:spChg chg="del">
            <ac:chgData name="Camila França" userId="03a1104f-8008-4b2a-a57a-ba651cd2de9b" providerId="ADAL" clId="{D8D7DE42-2386-4EC9-9B8A-4561973FBDA2}" dt="2023-07-26T13:57:48.415" v="33" actId="478"/>
            <ac:spMkLst>
              <pc:docMk/>
              <pc:sldMasterMk cId="329235738" sldId="2147483648"/>
              <pc:sldLayoutMk cId="3346939552" sldId="2147483656"/>
              <ac:spMk id="6" creationId="{C0575E5F-436D-9187-C2EA-E1E76481F051}"/>
            </ac:spMkLst>
          </pc:spChg>
          <pc:spChg chg="del">
            <ac:chgData name="Camila França" userId="03a1104f-8008-4b2a-a57a-ba651cd2de9b" providerId="ADAL" clId="{D8D7DE42-2386-4EC9-9B8A-4561973FBDA2}" dt="2023-07-26T13:57:49.524" v="34" actId="478"/>
            <ac:spMkLst>
              <pc:docMk/>
              <pc:sldMasterMk cId="329235738" sldId="2147483648"/>
              <pc:sldLayoutMk cId="3346939552" sldId="2147483656"/>
              <ac:spMk id="7" creationId="{835F561B-36B3-DF27-A946-D99D672217F9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7:54.980" v="37" actId="478"/>
          <pc:sldLayoutMkLst>
            <pc:docMk/>
            <pc:sldMasterMk cId="329235738" sldId="2147483648"/>
            <pc:sldLayoutMk cId="4137063461" sldId="2147483657"/>
          </pc:sldLayoutMkLst>
          <pc:spChg chg="del">
            <ac:chgData name="Camila França" userId="03a1104f-8008-4b2a-a57a-ba651cd2de9b" providerId="ADAL" clId="{D8D7DE42-2386-4EC9-9B8A-4561973FBDA2}" dt="2023-07-26T13:57:52.004" v="35" actId="478"/>
            <ac:spMkLst>
              <pc:docMk/>
              <pc:sldMasterMk cId="329235738" sldId="2147483648"/>
              <pc:sldLayoutMk cId="4137063461" sldId="2147483657"/>
              <ac:spMk id="5" creationId="{F30AC0F0-E5BD-5D37-E2AA-FCBE727C18FF}"/>
            </ac:spMkLst>
          </pc:spChg>
          <pc:spChg chg="del">
            <ac:chgData name="Camila França" userId="03a1104f-8008-4b2a-a57a-ba651cd2de9b" providerId="ADAL" clId="{D8D7DE42-2386-4EC9-9B8A-4561973FBDA2}" dt="2023-07-26T13:57:53.615" v="36" actId="478"/>
            <ac:spMkLst>
              <pc:docMk/>
              <pc:sldMasterMk cId="329235738" sldId="2147483648"/>
              <pc:sldLayoutMk cId="4137063461" sldId="2147483657"/>
              <ac:spMk id="6" creationId="{A035CB85-B76C-05BE-BFAB-4A593D89C850}"/>
            </ac:spMkLst>
          </pc:spChg>
          <pc:spChg chg="del">
            <ac:chgData name="Camila França" userId="03a1104f-8008-4b2a-a57a-ba651cd2de9b" providerId="ADAL" clId="{D8D7DE42-2386-4EC9-9B8A-4561973FBDA2}" dt="2023-07-26T13:57:54.980" v="37" actId="478"/>
            <ac:spMkLst>
              <pc:docMk/>
              <pc:sldMasterMk cId="329235738" sldId="2147483648"/>
              <pc:sldLayoutMk cId="4137063461" sldId="2147483657"/>
              <ac:spMk id="7" creationId="{278BDE27-D76D-DD75-B797-B17F43DEDE5E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8:06.716" v="43" actId="478"/>
          <pc:sldLayoutMkLst>
            <pc:docMk/>
            <pc:sldMasterMk cId="329235738" sldId="2147483648"/>
            <pc:sldLayoutMk cId="418490029" sldId="2147483658"/>
          </pc:sldLayoutMkLst>
          <pc:spChg chg="del">
            <ac:chgData name="Camila França" userId="03a1104f-8008-4b2a-a57a-ba651cd2de9b" providerId="ADAL" clId="{D8D7DE42-2386-4EC9-9B8A-4561973FBDA2}" dt="2023-07-26T13:58:03.779" v="41" actId="478"/>
            <ac:spMkLst>
              <pc:docMk/>
              <pc:sldMasterMk cId="329235738" sldId="2147483648"/>
              <pc:sldLayoutMk cId="418490029" sldId="2147483658"/>
              <ac:spMk id="4" creationId="{C8289220-3F66-372F-32CB-038C6248D2CD}"/>
            </ac:spMkLst>
          </pc:spChg>
          <pc:spChg chg="del">
            <ac:chgData name="Camila França" userId="03a1104f-8008-4b2a-a57a-ba651cd2de9b" providerId="ADAL" clId="{D8D7DE42-2386-4EC9-9B8A-4561973FBDA2}" dt="2023-07-26T13:58:05.244" v="42" actId="478"/>
            <ac:spMkLst>
              <pc:docMk/>
              <pc:sldMasterMk cId="329235738" sldId="2147483648"/>
              <pc:sldLayoutMk cId="418490029" sldId="2147483658"/>
              <ac:spMk id="5" creationId="{043658B4-8ED8-C2A1-AF84-9F75850A64E8}"/>
            </ac:spMkLst>
          </pc:spChg>
          <pc:spChg chg="del">
            <ac:chgData name="Camila França" userId="03a1104f-8008-4b2a-a57a-ba651cd2de9b" providerId="ADAL" clId="{D8D7DE42-2386-4EC9-9B8A-4561973FBDA2}" dt="2023-07-26T13:58:06.716" v="43" actId="478"/>
            <ac:spMkLst>
              <pc:docMk/>
              <pc:sldMasterMk cId="329235738" sldId="2147483648"/>
              <pc:sldLayoutMk cId="418490029" sldId="2147483658"/>
              <ac:spMk id="6" creationId="{A692E0A6-F377-476A-B55B-CF82040D6646}"/>
            </ac:spMkLst>
          </pc:spChg>
        </pc:sldLayoutChg>
        <pc:sldLayoutChg chg="delSp mod">
          <pc:chgData name="Camila França" userId="03a1104f-8008-4b2a-a57a-ba651cd2de9b" providerId="ADAL" clId="{D8D7DE42-2386-4EC9-9B8A-4561973FBDA2}" dt="2023-07-26T13:58:01.327" v="40" actId="478"/>
          <pc:sldLayoutMkLst>
            <pc:docMk/>
            <pc:sldMasterMk cId="329235738" sldId="2147483648"/>
            <pc:sldLayoutMk cId="474004783" sldId="2147483659"/>
          </pc:sldLayoutMkLst>
          <pc:spChg chg="del">
            <ac:chgData name="Camila França" userId="03a1104f-8008-4b2a-a57a-ba651cd2de9b" providerId="ADAL" clId="{D8D7DE42-2386-4EC9-9B8A-4561973FBDA2}" dt="2023-07-26T13:57:57.654" v="38" actId="478"/>
            <ac:spMkLst>
              <pc:docMk/>
              <pc:sldMasterMk cId="329235738" sldId="2147483648"/>
              <pc:sldLayoutMk cId="474004783" sldId="2147483659"/>
              <ac:spMk id="4" creationId="{65FB1AAF-1AA0-A328-85AA-39FEDC9AA997}"/>
            </ac:spMkLst>
          </pc:spChg>
          <pc:spChg chg="del">
            <ac:chgData name="Camila França" userId="03a1104f-8008-4b2a-a57a-ba651cd2de9b" providerId="ADAL" clId="{D8D7DE42-2386-4EC9-9B8A-4561973FBDA2}" dt="2023-07-26T13:58:00.280" v="39" actId="478"/>
            <ac:spMkLst>
              <pc:docMk/>
              <pc:sldMasterMk cId="329235738" sldId="2147483648"/>
              <pc:sldLayoutMk cId="474004783" sldId="2147483659"/>
              <ac:spMk id="5" creationId="{363925BB-10C6-790E-51DD-AF9EEE35D1EF}"/>
            </ac:spMkLst>
          </pc:spChg>
          <pc:spChg chg="del">
            <ac:chgData name="Camila França" userId="03a1104f-8008-4b2a-a57a-ba651cd2de9b" providerId="ADAL" clId="{D8D7DE42-2386-4EC9-9B8A-4561973FBDA2}" dt="2023-07-26T13:58:01.327" v="40" actId="478"/>
            <ac:spMkLst>
              <pc:docMk/>
              <pc:sldMasterMk cId="329235738" sldId="2147483648"/>
              <pc:sldLayoutMk cId="474004783" sldId="2147483659"/>
              <ac:spMk id="6" creationId="{ED9F8779-55DA-1D28-BA6B-C276589E40CF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085C0-2F27-419C-98B7-A5567D26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349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BDD4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A8C2C-79B4-B715-0C31-AC67578B9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400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8201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36C80-E413-C3BE-7950-96C7A019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4F7D5C-24B4-C731-4ED5-AF0669217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849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C756E-8F58-35BF-E875-68EC39245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D2BD2A-ADF8-FDB3-A3F3-23AED3725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7400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7DA77-6524-840D-B1A8-1CFAEDA6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0609E8-D0B2-B072-ECFE-09E52F61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9E4591-AFC3-F857-51A6-7FE70F52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991DD-C301-4CD4-9BC2-D566C7350C44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EFCFC-38F3-028B-42C8-834A99AF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7A6891-0B13-71AB-AC1F-EBEBDB3E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45CD0-23D0-4D30-982F-BDA147323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40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74EAA-D730-1761-9CA2-E1F9A749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4128A-B8BB-2987-99D4-DDD348EF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058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976F6-B34A-3AEB-C0BB-78EEBCF3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3B0A58-1020-2CB5-8025-61602CDAD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57E7B2-B7C7-8F37-87B8-49697B1F3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9213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22CA4-B723-BBDE-A9C5-E74DD71B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5B5529-72F5-19B4-813D-097800E7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E34D71-CB25-F223-59EE-B0F20CAF1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CF0BDE-BBB3-60CD-83DA-9A165CDA4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6F27E5-4967-AFE6-9C86-AF44BAA67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5201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83A26-14C5-70AF-B1B0-93D7ED0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E4A995-E35D-A2B7-0146-0EFB55FE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991DD-C301-4CD4-9BC2-D566C7350C44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0D87D3-71BC-2B31-802F-C01F4B16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655D41-E730-63D8-5C5F-E0433F5B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45CD0-23D0-4D30-982F-BDA1473236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0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9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EF70F-DBCA-002B-05C7-EBF10717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E669B8-1A48-9182-3FCE-86DF37DC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67FC19-AEE2-E8EC-4E4D-F032B89D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34693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8C426-FE4A-16DA-AFF5-3AC87ABA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E4A5DA2-9530-37CB-322F-D8F39A07E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C076BD-86EB-83DC-A9BF-9D1D8005B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3706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AD5D51-2542-9D93-A38A-7A69B07C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A947E2-D6ED-0605-00C0-ECA85FF5F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9927"/>
            <a:ext cx="10515600" cy="375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923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58B1F-743D-F6BC-23FA-B5C67195A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3670ED-5608-E739-59A6-336A06722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85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29E41-21D3-0A92-43B9-0D31B9BA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94D3E-7D71-12D9-D8CE-07D5E1AF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14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França</dc:creator>
  <cp:lastModifiedBy>Camila França</cp:lastModifiedBy>
  <cp:revision>1</cp:revision>
  <dcterms:created xsi:type="dcterms:W3CDTF">2023-07-26T13:53:07Z</dcterms:created>
  <dcterms:modified xsi:type="dcterms:W3CDTF">2023-07-26T13:58:27Z</dcterms:modified>
</cp:coreProperties>
</file>